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008000"/>
    <a:srgbClr val="006600"/>
    <a:srgbClr val="99CCFF"/>
    <a:srgbClr val="CCECFF"/>
    <a:srgbClr val="FF9933"/>
    <a:srgbClr val="FFCC99"/>
    <a:srgbClr val="FFBE3B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888" y="-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74104" y="839334"/>
            <a:ext cx="1750268" cy="1573450"/>
            <a:chOff x="467544" y="537330"/>
            <a:chExt cx="1750268" cy="1573450"/>
          </a:xfrm>
        </p:grpSpPr>
        <p:sp>
          <p:nvSpPr>
            <p:cNvPr id="3" name="円/楕円 2"/>
            <p:cNvSpPr/>
            <p:nvPr/>
          </p:nvSpPr>
          <p:spPr>
            <a:xfrm>
              <a:off x="1547664" y="537330"/>
              <a:ext cx="670148" cy="67014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1680954" y="670620"/>
              <a:ext cx="403568" cy="40356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467544" y="537330"/>
              <a:ext cx="670148" cy="67014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600834" y="670620"/>
              <a:ext cx="403568" cy="40356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622470" y="670620"/>
              <a:ext cx="1440160" cy="1440160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863530" y="1556792"/>
              <a:ext cx="957650" cy="55398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33400" h="558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748642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1424282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1186879" y="139070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/>
            <p:cNvSpPr/>
            <p:nvPr/>
          </p:nvSpPr>
          <p:spPr>
            <a:xfrm rot="16200000">
              <a:off x="1234913" y="1487867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850925" y="108775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1527200" y="108775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985523" y="1792263"/>
              <a:ext cx="706157" cy="104536"/>
              <a:chOff x="985523" y="1792263"/>
              <a:chExt cx="745046" cy="104536"/>
            </a:xfrm>
          </p:grpSpPr>
          <p:sp>
            <p:nvSpPr>
              <p:cNvPr id="16" name="二等辺三角形 15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二等辺三角形 16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二等辺三角形 17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18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二等辺三角形 19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2225204" y="839334"/>
            <a:ext cx="1750268" cy="1573450"/>
            <a:chOff x="2447173" y="537330"/>
            <a:chExt cx="1750268" cy="1573450"/>
          </a:xfrm>
        </p:grpSpPr>
        <p:sp>
          <p:nvSpPr>
            <p:cNvPr id="22" name="円/楕円 21"/>
            <p:cNvSpPr/>
            <p:nvPr/>
          </p:nvSpPr>
          <p:spPr>
            <a:xfrm>
              <a:off x="3527293" y="537330"/>
              <a:ext cx="670148" cy="67014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3660583" y="670620"/>
              <a:ext cx="403568" cy="40356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2447173" y="537330"/>
              <a:ext cx="670148" cy="67014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2580463" y="670620"/>
              <a:ext cx="403568" cy="40356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2602099" y="670620"/>
              <a:ext cx="1440160" cy="144016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2843159" y="1556792"/>
              <a:ext cx="957650" cy="55398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33400" h="558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2728271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3403911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166508" y="139070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月 30"/>
            <p:cNvSpPr/>
            <p:nvPr/>
          </p:nvSpPr>
          <p:spPr>
            <a:xfrm rot="16200000">
              <a:off x="3214542" y="1487867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2830554" y="1087755"/>
              <a:ext cx="305566" cy="30556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3506829" y="1087755"/>
              <a:ext cx="305566" cy="30556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2965152" y="1792263"/>
              <a:ext cx="706157" cy="104536"/>
              <a:chOff x="985523" y="1792263"/>
              <a:chExt cx="745046" cy="104536"/>
            </a:xfrm>
          </p:grpSpPr>
          <p:sp>
            <p:nvSpPr>
              <p:cNvPr id="35" name="二等辺三角形 34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二等辺三角形 35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二等辺三角形 36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二等辺三角形 37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二等辺三角形 38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>
            <a:off x="4090480" y="839334"/>
            <a:ext cx="1750268" cy="1573450"/>
            <a:chOff x="467544" y="2394410"/>
            <a:chExt cx="1750268" cy="1573450"/>
          </a:xfrm>
        </p:grpSpPr>
        <p:sp>
          <p:nvSpPr>
            <p:cNvPr id="41" name="円/楕円 40"/>
            <p:cNvSpPr/>
            <p:nvPr/>
          </p:nvSpPr>
          <p:spPr>
            <a:xfrm>
              <a:off x="1547664" y="2394410"/>
              <a:ext cx="670148" cy="6701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1680954" y="252770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467544" y="2394410"/>
              <a:ext cx="670148" cy="6701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00834" y="252770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22470" y="2527700"/>
              <a:ext cx="1440160" cy="1440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863530" y="3413872"/>
              <a:ext cx="957650" cy="5539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33400" h="558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1186879" y="324778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月 47"/>
            <p:cNvSpPr/>
            <p:nvPr/>
          </p:nvSpPr>
          <p:spPr>
            <a:xfrm rot="16200000">
              <a:off x="1234913" y="3344947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985523" y="3649343"/>
              <a:ext cx="706157" cy="104536"/>
              <a:chOff x="985523" y="1792263"/>
              <a:chExt cx="745046" cy="104536"/>
            </a:xfrm>
          </p:grpSpPr>
          <p:sp>
            <p:nvSpPr>
              <p:cNvPr id="60" name="二等辺三角形 59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二等辺三角形 60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二等辺三角形 61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二等辺三角形 62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二等辺三角形 63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弦 49"/>
            <p:cNvSpPr/>
            <p:nvPr/>
          </p:nvSpPr>
          <p:spPr>
            <a:xfrm rot="19800000">
              <a:off x="687075" y="2814240"/>
              <a:ext cx="579982" cy="579982"/>
            </a:xfrm>
            <a:prstGeom prst="chord">
              <a:avLst>
                <a:gd name="adj1" fmla="val 2700000"/>
                <a:gd name="adj2" fmla="val 16580984"/>
              </a:avLst>
            </a:prstGeom>
            <a:gradFill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弦 50"/>
            <p:cNvSpPr/>
            <p:nvPr/>
          </p:nvSpPr>
          <p:spPr>
            <a:xfrm rot="1800000" flipH="1">
              <a:off x="1407049" y="2814240"/>
              <a:ext cx="579982" cy="579982"/>
            </a:xfrm>
            <a:prstGeom prst="chord">
              <a:avLst>
                <a:gd name="adj1" fmla="val 2700000"/>
                <a:gd name="adj2" fmla="val 16580984"/>
              </a:avLst>
            </a:prstGeom>
            <a:gradFill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898719" y="3042204"/>
              <a:ext cx="262001" cy="2620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927674" y="3071159"/>
              <a:ext cx="204089" cy="20408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952683" y="3096167"/>
              <a:ext cx="154072" cy="15407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991201" y="3134685"/>
              <a:ext cx="77036" cy="770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1531179" y="3042204"/>
              <a:ext cx="262001" cy="2620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1560134" y="3071159"/>
              <a:ext cx="204089" cy="20408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1585143" y="3096167"/>
              <a:ext cx="154072" cy="15407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1623661" y="3134685"/>
              <a:ext cx="77036" cy="770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5979964" y="869920"/>
            <a:ext cx="1750268" cy="1573450"/>
            <a:chOff x="2447173" y="2394410"/>
            <a:chExt cx="1750268" cy="1573450"/>
          </a:xfrm>
        </p:grpSpPr>
        <p:sp>
          <p:nvSpPr>
            <p:cNvPr id="66" name="円/楕円 65"/>
            <p:cNvSpPr/>
            <p:nvPr/>
          </p:nvSpPr>
          <p:spPr>
            <a:xfrm>
              <a:off x="3527293" y="239441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3660583" y="2527700"/>
              <a:ext cx="403568" cy="40356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2447173" y="239441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2580463" y="2527700"/>
              <a:ext cx="403568" cy="40356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602099" y="2527700"/>
              <a:ext cx="1440160" cy="1440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2843159" y="3413872"/>
              <a:ext cx="957650" cy="55398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33400" h="558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3166508" y="324778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/>
            <p:cNvSpPr/>
            <p:nvPr/>
          </p:nvSpPr>
          <p:spPr>
            <a:xfrm rot="16200000">
              <a:off x="3214542" y="3344947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/>
            <p:cNvGrpSpPr/>
            <p:nvPr/>
          </p:nvGrpSpPr>
          <p:grpSpPr>
            <a:xfrm>
              <a:off x="2965152" y="3649343"/>
              <a:ext cx="706157" cy="104536"/>
              <a:chOff x="985523" y="1792263"/>
              <a:chExt cx="745046" cy="104536"/>
            </a:xfrm>
          </p:grpSpPr>
          <p:sp>
            <p:nvSpPr>
              <p:cNvPr id="79" name="二等辺三角形 78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二等辺三角形 79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二等辺三角形 80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二等辺三角形 81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二等辺三角形 82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円/楕円 74"/>
            <p:cNvSpPr/>
            <p:nvPr/>
          </p:nvSpPr>
          <p:spPr>
            <a:xfrm>
              <a:off x="2676529" y="2800604"/>
              <a:ext cx="598207" cy="5982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3377569" y="2800604"/>
              <a:ext cx="598207" cy="5982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弦 76"/>
            <p:cNvSpPr/>
            <p:nvPr/>
          </p:nvSpPr>
          <p:spPr>
            <a:xfrm rot="2726098" flipH="1">
              <a:off x="3460646" y="2892353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弦 77"/>
            <p:cNvSpPr/>
            <p:nvPr/>
          </p:nvSpPr>
          <p:spPr>
            <a:xfrm rot="18873902">
              <a:off x="2769765" y="2892353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369439" y="2839042"/>
            <a:ext cx="1750268" cy="1573450"/>
            <a:chOff x="4391844" y="519890"/>
            <a:chExt cx="1750268" cy="1573450"/>
          </a:xfrm>
        </p:grpSpPr>
        <p:sp>
          <p:nvSpPr>
            <p:cNvPr id="85" name="円/楕円 84"/>
            <p:cNvSpPr/>
            <p:nvPr/>
          </p:nvSpPr>
          <p:spPr>
            <a:xfrm>
              <a:off x="5471964" y="51989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5605254" y="65318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4391844" y="51989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4525134" y="65318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4546770" y="653180"/>
              <a:ext cx="1440160" cy="1440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soft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5111179" y="137326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月 90"/>
            <p:cNvSpPr/>
            <p:nvPr/>
          </p:nvSpPr>
          <p:spPr>
            <a:xfrm rot="16200000">
              <a:off x="5123826" y="1452480"/>
              <a:ext cx="286798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 rot="19800000">
              <a:off x="4579025" y="922810"/>
              <a:ext cx="657620" cy="5868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 rot="1800000" flipH="1">
              <a:off x="5292529" y="922810"/>
              <a:ext cx="657620" cy="5868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4714591" y="1031240"/>
              <a:ext cx="378474" cy="378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4791111" y="1107125"/>
              <a:ext cx="226704" cy="226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5405471" y="1031240"/>
              <a:ext cx="378474" cy="378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5481991" y="1107125"/>
              <a:ext cx="226704" cy="226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4033518" y="2820289"/>
            <a:ext cx="1750268" cy="1573450"/>
            <a:chOff x="4391844" y="2419810"/>
            <a:chExt cx="1750268" cy="1573450"/>
          </a:xfrm>
        </p:grpSpPr>
        <p:sp>
          <p:nvSpPr>
            <p:cNvPr id="99" name="円/楕円 98"/>
            <p:cNvSpPr/>
            <p:nvPr/>
          </p:nvSpPr>
          <p:spPr>
            <a:xfrm>
              <a:off x="5471964" y="241981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5605254" y="255310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4391844" y="241981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4525134" y="255310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4546770" y="2553100"/>
              <a:ext cx="1440160" cy="1440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soft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5111179" y="327318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月 104"/>
            <p:cNvSpPr/>
            <p:nvPr/>
          </p:nvSpPr>
          <p:spPr>
            <a:xfrm rot="16200000" flipH="1">
              <a:off x="5172930" y="3467781"/>
              <a:ext cx="188592" cy="48915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 rot="19800000">
              <a:off x="4579025" y="2822730"/>
              <a:ext cx="657620" cy="5868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 rot="1800000" flipH="1">
              <a:off x="5292529" y="2822730"/>
              <a:ext cx="657620" cy="5868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4714591" y="2931160"/>
              <a:ext cx="378474" cy="378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4791111" y="3083560"/>
              <a:ext cx="226704" cy="736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5405471" y="2931160"/>
              <a:ext cx="378474" cy="378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5481991" y="3083560"/>
              <a:ext cx="226704" cy="736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381516" y="4679876"/>
            <a:ext cx="1725858" cy="1725858"/>
            <a:chOff x="412254" y="4437112"/>
            <a:chExt cx="2088232" cy="2088232"/>
          </a:xfrm>
        </p:grpSpPr>
        <p:sp>
          <p:nvSpPr>
            <p:cNvPr id="113" name="星 24 112"/>
            <p:cNvSpPr/>
            <p:nvPr/>
          </p:nvSpPr>
          <p:spPr>
            <a:xfrm>
              <a:off x="412254" y="4437112"/>
              <a:ext cx="2088232" cy="2088232"/>
            </a:xfrm>
            <a:prstGeom prst="star24">
              <a:avLst>
                <a:gd name="adj" fmla="val 40271"/>
              </a:avLst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1770348" y="4773168"/>
              <a:ext cx="473058" cy="47305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1864438" y="4867258"/>
              <a:ext cx="284878" cy="2848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690228" y="4773168"/>
              <a:ext cx="473058" cy="47305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784318" y="4867258"/>
              <a:ext cx="284878" cy="2848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746609" y="4807913"/>
              <a:ext cx="1440160" cy="14401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1311018" y="5527993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月 119"/>
            <p:cNvSpPr/>
            <p:nvPr/>
          </p:nvSpPr>
          <p:spPr>
            <a:xfrm rot="16200000">
              <a:off x="1359052" y="5625160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1109662" y="5929556"/>
              <a:ext cx="706157" cy="104536"/>
              <a:chOff x="985523" y="1792263"/>
              <a:chExt cx="745046" cy="104536"/>
            </a:xfrm>
          </p:grpSpPr>
          <p:sp>
            <p:nvSpPr>
              <p:cNvPr id="126" name="二等辺三角形 125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二等辺三角形 126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二等辺三角形 127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二等辺三角形 128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二等辺三角形 129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円/楕円 121"/>
            <p:cNvSpPr/>
            <p:nvPr/>
          </p:nvSpPr>
          <p:spPr>
            <a:xfrm>
              <a:off x="821039" y="5080817"/>
              <a:ext cx="598207" cy="5982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1522079" y="5080817"/>
              <a:ext cx="598207" cy="5982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弦 123"/>
            <p:cNvSpPr/>
            <p:nvPr/>
          </p:nvSpPr>
          <p:spPr>
            <a:xfrm rot="2726098" flipH="1">
              <a:off x="1605156" y="5172566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弦 124"/>
            <p:cNvSpPr/>
            <p:nvPr/>
          </p:nvSpPr>
          <p:spPr>
            <a:xfrm rot="18873902">
              <a:off x="914275" y="5172566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/>
          <p:cNvGrpSpPr/>
          <p:nvPr/>
        </p:nvGrpSpPr>
        <p:grpSpPr>
          <a:xfrm>
            <a:off x="2225030" y="4630633"/>
            <a:ext cx="1725858" cy="1725858"/>
            <a:chOff x="2599273" y="4437112"/>
            <a:chExt cx="2088232" cy="2088232"/>
          </a:xfrm>
        </p:grpSpPr>
        <p:sp>
          <p:nvSpPr>
            <p:cNvPr id="132" name="星 24 131"/>
            <p:cNvSpPr/>
            <p:nvPr/>
          </p:nvSpPr>
          <p:spPr>
            <a:xfrm>
              <a:off x="2599273" y="4437112"/>
              <a:ext cx="2088232" cy="2088232"/>
            </a:xfrm>
            <a:prstGeom prst="star24">
              <a:avLst>
                <a:gd name="adj" fmla="val 40271"/>
              </a:avLst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3957367" y="4773168"/>
              <a:ext cx="473058" cy="47305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4051457" y="4867258"/>
              <a:ext cx="284878" cy="2848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2877247" y="4773168"/>
              <a:ext cx="473058" cy="47305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2971337" y="4867258"/>
              <a:ext cx="284878" cy="2848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2933628" y="4807913"/>
              <a:ext cx="1440160" cy="14401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3498037" y="5340481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月 138"/>
            <p:cNvSpPr/>
            <p:nvPr/>
          </p:nvSpPr>
          <p:spPr>
            <a:xfrm rot="16200000">
              <a:off x="3385637" y="5464726"/>
              <a:ext cx="536893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二等辺三角形 396"/>
            <p:cNvSpPr/>
            <p:nvPr/>
          </p:nvSpPr>
          <p:spPr>
            <a:xfrm rot="11308537">
              <a:off x="3295737" y="5623797"/>
              <a:ext cx="134176" cy="219586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1151"/>
                <a:gd name="connsiteY0" fmla="*/ 206397 h 219586"/>
                <a:gd name="connsiteX1" fmla="*/ 69593 w 141151"/>
                <a:gd name="connsiteY1" fmla="*/ 0 h 219586"/>
                <a:gd name="connsiteX2" fmla="*/ 141151 w 141151"/>
                <a:gd name="connsiteY2" fmla="*/ 219586 h 219586"/>
                <a:gd name="connsiteX3" fmla="*/ 0 w 141151"/>
                <a:gd name="connsiteY3" fmla="*/ 206397 h 219586"/>
                <a:gd name="connsiteX0" fmla="*/ 0 w 134176"/>
                <a:gd name="connsiteY0" fmla="*/ 201505 h 219586"/>
                <a:gd name="connsiteX1" fmla="*/ 62618 w 134176"/>
                <a:gd name="connsiteY1" fmla="*/ 0 h 219586"/>
                <a:gd name="connsiteX2" fmla="*/ 134176 w 134176"/>
                <a:gd name="connsiteY2" fmla="*/ 219586 h 219586"/>
                <a:gd name="connsiteX3" fmla="*/ 0 w 134176"/>
                <a:gd name="connsiteY3" fmla="*/ 201505 h 21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76" h="219586">
                  <a:moveTo>
                    <a:pt x="0" y="201505"/>
                  </a:moveTo>
                  <a:lnTo>
                    <a:pt x="62618" y="0"/>
                  </a:lnTo>
                  <a:lnTo>
                    <a:pt x="134176" y="219586"/>
                  </a:lnTo>
                  <a:lnTo>
                    <a:pt x="0" y="2015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二等辺三角形 398"/>
            <p:cNvSpPr/>
            <p:nvPr/>
          </p:nvSpPr>
          <p:spPr>
            <a:xfrm rot="11001450">
              <a:off x="3436489" y="5659579"/>
              <a:ext cx="141980" cy="227093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4217"/>
                <a:gd name="connsiteY0" fmla="*/ 206397 h 227093"/>
                <a:gd name="connsiteX1" fmla="*/ 69593 w 144217"/>
                <a:gd name="connsiteY1" fmla="*/ 0 h 227093"/>
                <a:gd name="connsiteX2" fmla="*/ 144217 w 144217"/>
                <a:gd name="connsiteY2" fmla="*/ 227093 h 227093"/>
                <a:gd name="connsiteX3" fmla="*/ 0 w 144217"/>
                <a:gd name="connsiteY3" fmla="*/ 206397 h 227093"/>
                <a:gd name="connsiteX0" fmla="*/ 0 w 141980"/>
                <a:gd name="connsiteY0" fmla="*/ 211991 h 227093"/>
                <a:gd name="connsiteX1" fmla="*/ 67356 w 141980"/>
                <a:gd name="connsiteY1" fmla="*/ 0 h 227093"/>
                <a:gd name="connsiteX2" fmla="*/ 141980 w 141980"/>
                <a:gd name="connsiteY2" fmla="*/ 227093 h 227093"/>
                <a:gd name="connsiteX3" fmla="*/ 0 w 141980"/>
                <a:gd name="connsiteY3" fmla="*/ 211991 h 22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980" h="227093">
                  <a:moveTo>
                    <a:pt x="0" y="211991"/>
                  </a:moveTo>
                  <a:lnTo>
                    <a:pt x="67356" y="0"/>
                  </a:lnTo>
                  <a:lnTo>
                    <a:pt x="141980" y="227093"/>
                  </a:lnTo>
                  <a:lnTo>
                    <a:pt x="0" y="2119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二等辺三角形 141"/>
            <p:cNvSpPr/>
            <p:nvPr/>
          </p:nvSpPr>
          <p:spPr>
            <a:xfrm rot="10800000">
              <a:off x="3584115" y="5680470"/>
              <a:ext cx="139186" cy="20639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弦 142"/>
            <p:cNvSpPr/>
            <p:nvPr/>
          </p:nvSpPr>
          <p:spPr>
            <a:xfrm rot="2726098" flipH="1">
              <a:off x="3792175" y="4974632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弦 143"/>
            <p:cNvSpPr/>
            <p:nvPr/>
          </p:nvSpPr>
          <p:spPr>
            <a:xfrm rot="18873902">
              <a:off x="3101294" y="4974632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5" name="グループ化 144"/>
            <p:cNvGrpSpPr/>
            <p:nvPr/>
          </p:nvGrpSpPr>
          <p:grpSpPr>
            <a:xfrm flipH="1">
              <a:off x="3726267" y="5623798"/>
              <a:ext cx="282732" cy="262875"/>
              <a:chOff x="3832947" y="5623798"/>
              <a:chExt cx="282732" cy="262875"/>
            </a:xfrm>
          </p:grpSpPr>
          <p:sp>
            <p:nvSpPr>
              <p:cNvPr id="146" name="二等辺三角形 396"/>
              <p:cNvSpPr/>
              <p:nvPr/>
            </p:nvSpPr>
            <p:spPr>
              <a:xfrm rot="11308537">
                <a:off x="3832947" y="5623798"/>
                <a:ext cx="134176" cy="219586"/>
              </a:xfrm>
              <a:custGeom>
                <a:avLst/>
                <a:gdLst>
                  <a:gd name="connsiteX0" fmla="*/ 0 w 139186"/>
                  <a:gd name="connsiteY0" fmla="*/ 206397 h 206397"/>
                  <a:gd name="connsiteX1" fmla="*/ 69593 w 139186"/>
                  <a:gd name="connsiteY1" fmla="*/ 0 h 206397"/>
                  <a:gd name="connsiteX2" fmla="*/ 139186 w 139186"/>
                  <a:gd name="connsiteY2" fmla="*/ 206397 h 206397"/>
                  <a:gd name="connsiteX3" fmla="*/ 0 w 139186"/>
                  <a:gd name="connsiteY3" fmla="*/ 206397 h 206397"/>
                  <a:gd name="connsiteX0" fmla="*/ 0 w 141151"/>
                  <a:gd name="connsiteY0" fmla="*/ 206397 h 219586"/>
                  <a:gd name="connsiteX1" fmla="*/ 69593 w 141151"/>
                  <a:gd name="connsiteY1" fmla="*/ 0 h 219586"/>
                  <a:gd name="connsiteX2" fmla="*/ 141151 w 141151"/>
                  <a:gd name="connsiteY2" fmla="*/ 219586 h 219586"/>
                  <a:gd name="connsiteX3" fmla="*/ 0 w 141151"/>
                  <a:gd name="connsiteY3" fmla="*/ 206397 h 219586"/>
                  <a:gd name="connsiteX0" fmla="*/ 0 w 134176"/>
                  <a:gd name="connsiteY0" fmla="*/ 201505 h 219586"/>
                  <a:gd name="connsiteX1" fmla="*/ 62618 w 134176"/>
                  <a:gd name="connsiteY1" fmla="*/ 0 h 219586"/>
                  <a:gd name="connsiteX2" fmla="*/ 134176 w 134176"/>
                  <a:gd name="connsiteY2" fmla="*/ 219586 h 219586"/>
                  <a:gd name="connsiteX3" fmla="*/ 0 w 134176"/>
                  <a:gd name="connsiteY3" fmla="*/ 201505 h 219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176" h="219586">
                    <a:moveTo>
                      <a:pt x="0" y="201505"/>
                    </a:moveTo>
                    <a:lnTo>
                      <a:pt x="62618" y="0"/>
                    </a:lnTo>
                    <a:lnTo>
                      <a:pt x="134176" y="219586"/>
                    </a:lnTo>
                    <a:lnTo>
                      <a:pt x="0" y="2015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二等辺三角形 398"/>
              <p:cNvSpPr/>
              <p:nvPr/>
            </p:nvSpPr>
            <p:spPr>
              <a:xfrm rot="11001450">
                <a:off x="3973699" y="5659580"/>
                <a:ext cx="141980" cy="227093"/>
              </a:xfrm>
              <a:custGeom>
                <a:avLst/>
                <a:gdLst>
                  <a:gd name="connsiteX0" fmla="*/ 0 w 139186"/>
                  <a:gd name="connsiteY0" fmla="*/ 206397 h 206397"/>
                  <a:gd name="connsiteX1" fmla="*/ 69593 w 139186"/>
                  <a:gd name="connsiteY1" fmla="*/ 0 h 206397"/>
                  <a:gd name="connsiteX2" fmla="*/ 139186 w 139186"/>
                  <a:gd name="connsiteY2" fmla="*/ 206397 h 206397"/>
                  <a:gd name="connsiteX3" fmla="*/ 0 w 139186"/>
                  <a:gd name="connsiteY3" fmla="*/ 206397 h 206397"/>
                  <a:gd name="connsiteX0" fmla="*/ 0 w 144217"/>
                  <a:gd name="connsiteY0" fmla="*/ 206397 h 227093"/>
                  <a:gd name="connsiteX1" fmla="*/ 69593 w 144217"/>
                  <a:gd name="connsiteY1" fmla="*/ 0 h 227093"/>
                  <a:gd name="connsiteX2" fmla="*/ 144217 w 144217"/>
                  <a:gd name="connsiteY2" fmla="*/ 227093 h 227093"/>
                  <a:gd name="connsiteX3" fmla="*/ 0 w 144217"/>
                  <a:gd name="connsiteY3" fmla="*/ 206397 h 227093"/>
                  <a:gd name="connsiteX0" fmla="*/ 0 w 141980"/>
                  <a:gd name="connsiteY0" fmla="*/ 211991 h 227093"/>
                  <a:gd name="connsiteX1" fmla="*/ 67356 w 141980"/>
                  <a:gd name="connsiteY1" fmla="*/ 0 h 227093"/>
                  <a:gd name="connsiteX2" fmla="*/ 141980 w 141980"/>
                  <a:gd name="connsiteY2" fmla="*/ 227093 h 227093"/>
                  <a:gd name="connsiteX3" fmla="*/ 0 w 141980"/>
                  <a:gd name="connsiteY3" fmla="*/ 211991 h 2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980" h="227093">
                    <a:moveTo>
                      <a:pt x="0" y="211991"/>
                    </a:moveTo>
                    <a:lnTo>
                      <a:pt x="67356" y="0"/>
                    </a:lnTo>
                    <a:lnTo>
                      <a:pt x="141980" y="227093"/>
                    </a:lnTo>
                    <a:lnTo>
                      <a:pt x="0" y="2119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8" name="グループ化 147"/>
          <p:cNvGrpSpPr/>
          <p:nvPr/>
        </p:nvGrpSpPr>
        <p:grpSpPr>
          <a:xfrm>
            <a:off x="7947621" y="4836044"/>
            <a:ext cx="1554086" cy="1413521"/>
            <a:chOff x="6771954" y="2419810"/>
            <a:chExt cx="1759896" cy="1600716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6771954" y="2419810"/>
              <a:ext cx="1759896" cy="1600716"/>
              <a:chOff x="5809305" y="4224754"/>
              <a:chExt cx="2042354" cy="1600716"/>
            </a:xfrm>
          </p:grpSpPr>
          <p:sp>
            <p:nvSpPr>
              <p:cNvPr id="153" name="角丸四角形 152"/>
              <p:cNvSpPr/>
              <p:nvPr/>
            </p:nvSpPr>
            <p:spPr>
              <a:xfrm rot="20700000" flipH="1">
                <a:off x="7401793" y="4294312"/>
                <a:ext cx="449866" cy="132181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304800" h="304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角丸四角形 153"/>
              <p:cNvSpPr/>
              <p:nvPr/>
            </p:nvSpPr>
            <p:spPr>
              <a:xfrm rot="900000">
                <a:off x="5809305" y="4294312"/>
                <a:ext cx="449866" cy="132181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304800" h="304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角丸四角形 154"/>
              <p:cNvSpPr/>
              <p:nvPr/>
            </p:nvSpPr>
            <p:spPr>
              <a:xfrm>
                <a:off x="6100931" y="4706077"/>
                <a:ext cx="1468270" cy="1119393"/>
              </a:xfrm>
              <a:prstGeom prst="roundRect">
                <a:avLst>
                  <a:gd name="adj" fmla="val 32096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304800" h="304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角丸四角形 155"/>
              <p:cNvSpPr/>
              <p:nvPr/>
            </p:nvSpPr>
            <p:spPr>
              <a:xfrm>
                <a:off x="6239108" y="4795520"/>
                <a:ext cx="1191916" cy="883504"/>
              </a:xfrm>
              <a:prstGeom prst="roundRect">
                <a:avLst>
                  <a:gd name="adj" fmla="val 32096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39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>
                <a:off x="6336195" y="5344147"/>
                <a:ext cx="1018031" cy="137081"/>
                <a:chOff x="6336195" y="5344147"/>
                <a:chExt cx="1234056" cy="197934"/>
              </a:xfrm>
            </p:grpSpPr>
            <p:sp>
              <p:nvSpPr>
                <p:cNvPr id="165" name="二等辺三角形 164"/>
                <p:cNvSpPr/>
                <p:nvPr/>
              </p:nvSpPr>
              <p:spPr>
                <a:xfrm rot="10800000">
                  <a:off x="6336195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二等辺三角形 165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二等辺三角形 166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二等辺三角形 167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二等辺三角形 168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二等辺三角形 169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" name="グループ化 157"/>
              <p:cNvGrpSpPr/>
              <p:nvPr/>
            </p:nvGrpSpPr>
            <p:grpSpPr>
              <a:xfrm rot="10800000">
                <a:off x="6422561" y="5477458"/>
                <a:ext cx="850067" cy="137081"/>
                <a:chOff x="6539801" y="5344147"/>
                <a:chExt cx="1030450" cy="197934"/>
              </a:xfrm>
            </p:grpSpPr>
            <p:sp>
              <p:nvSpPr>
                <p:cNvPr id="160" name="二等辺三角形 159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二等辺三角形 160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二等辺三角形 161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二等辺三角形 162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二等辺三角形 163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角丸四角形 158"/>
              <p:cNvSpPr/>
              <p:nvPr/>
            </p:nvSpPr>
            <p:spPr>
              <a:xfrm>
                <a:off x="6008822" y="4224754"/>
                <a:ext cx="1652487" cy="1119393"/>
              </a:xfrm>
              <a:prstGeom prst="roundRect">
                <a:avLst>
                  <a:gd name="adj" fmla="val 38086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304800" h="304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0" name="円/楕円 149"/>
            <p:cNvSpPr/>
            <p:nvPr/>
          </p:nvSpPr>
          <p:spPr>
            <a:xfrm>
              <a:off x="7476972" y="3327446"/>
              <a:ext cx="357760" cy="24753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弦 150"/>
            <p:cNvSpPr/>
            <p:nvPr/>
          </p:nvSpPr>
          <p:spPr>
            <a:xfrm rot="2726098" flipH="1">
              <a:off x="7766690" y="2828186"/>
              <a:ext cx="504062" cy="504062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弦 151"/>
            <p:cNvSpPr/>
            <p:nvPr/>
          </p:nvSpPr>
          <p:spPr>
            <a:xfrm rot="18873902">
              <a:off x="7075809" y="2828186"/>
              <a:ext cx="504062" cy="504062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/>
          <p:cNvGrpSpPr/>
          <p:nvPr/>
        </p:nvGrpSpPr>
        <p:grpSpPr>
          <a:xfrm>
            <a:off x="4079769" y="4755779"/>
            <a:ext cx="1670156" cy="1500234"/>
            <a:chOff x="4839205" y="4175458"/>
            <a:chExt cx="1670156" cy="1500234"/>
          </a:xfrm>
        </p:grpSpPr>
        <p:sp>
          <p:nvSpPr>
            <p:cNvPr id="172" name="円/楕円 171"/>
            <p:cNvSpPr/>
            <p:nvPr/>
          </p:nvSpPr>
          <p:spPr>
            <a:xfrm rot="20528626" flipH="1">
              <a:off x="5984577" y="4274757"/>
              <a:ext cx="524784" cy="129099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 rot="1071374">
              <a:off x="4839205" y="4274757"/>
              <a:ext cx="524784" cy="129099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5032711" y="4175458"/>
              <a:ext cx="1297149" cy="1439651"/>
              <a:chOff x="6008822" y="4224754"/>
              <a:chExt cx="1652487" cy="1439651"/>
            </a:xfrm>
          </p:grpSpPr>
          <p:grpSp>
            <p:nvGrpSpPr>
              <p:cNvPr id="178" name="グループ化 177"/>
              <p:cNvGrpSpPr/>
              <p:nvPr/>
            </p:nvGrpSpPr>
            <p:grpSpPr>
              <a:xfrm>
                <a:off x="6336195" y="5344147"/>
                <a:ext cx="1018031" cy="137081"/>
                <a:chOff x="6336195" y="5344147"/>
                <a:chExt cx="1234056" cy="197934"/>
              </a:xfrm>
            </p:grpSpPr>
            <p:sp>
              <p:nvSpPr>
                <p:cNvPr id="186" name="二等辺三角形 185"/>
                <p:cNvSpPr/>
                <p:nvPr/>
              </p:nvSpPr>
              <p:spPr>
                <a:xfrm rot="10800000">
                  <a:off x="6336195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二等辺三角形 186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二等辺三角形 187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二等辺三角形 188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二等辺三角形 189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二等辺三角形 190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" name="グループ化 178"/>
              <p:cNvGrpSpPr/>
              <p:nvPr/>
            </p:nvGrpSpPr>
            <p:grpSpPr>
              <a:xfrm rot="10800000">
                <a:off x="6422561" y="5477458"/>
                <a:ext cx="850067" cy="137081"/>
                <a:chOff x="6539801" y="5344147"/>
                <a:chExt cx="1030450" cy="197934"/>
              </a:xfrm>
            </p:grpSpPr>
            <p:sp>
              <p:nvSpPr>
                <p:cNvPr id="181" name="二等辺三角形 180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二等辺三角形 181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二等辺三角形 182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二等辺三角形 183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二等辺三角形 184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0" name="角丸四角形 179"/>
              <p:cNvSpPr/>
              <p:nvPr/>
            </p:nvSpPr>
            <p:spPr>
              <a:xfrm>
                <a:off x="6008822" y="4224754"/>
                <a:ext cx="1652487" cy="1439651"/>
              </a:xfrm>
              <a:prstGeom prst="roundRect">
                <a:avLst>
                  <a:gd name="adj" fmla="val 50000"/>
                </a:avLst>
              </a:pr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84200" h="304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5" name="円/楕円 174"/>
            <p:cNvSpPr/>
            <p:nvPr/>
          </p:nvSpPr>
          <p:spPr>
            <a:xfrm>
              <a:off x="5502409" y="5428162"/>
              <a:ext cx="357760" cy="24753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5884804" y="4773168"/>
              <a:ext cx="321941" cy="2365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5159380" y="4773168"/>
              <a:ext cx="321941" cy="2365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5994903" y="4781735"/>
            <a:ext cx="1670156" cy="1500234"/>
            <a:chOff x="6735060" y="4175458"/>
            <a:chExt cx="1670156" cy="1500234"/>
          </a:xfrm>
        </p:grpSpPr>
        <p:sp>
          <p:nvSpPr>
            <p:cNvPr id="193" name="円/楕円 192"/>
            <p:cNvSpPr/>
            <p:nvPr/>
          </p:nvSpPr>
          <p:spPr>
            <a:xfrm rot="20528626" flipH="1">
              <a:off x="7880432" y="4274757"/>
              <a:ext cx="524784" cy="129099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 rot="1071374">
              <a:off x="6735060" y="4274757"/>
              <a:ext cx="524784" cy="129099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5" name="グループ化 194"/>
            <p:cNvGrpSpPr/>
            <p:nvPr/>
          </p:nvGrpSpPr>
          <p:grpSpPr>
            <a:xfrm>
              <a:off x="6928566" y="4175458"/>
              <a:ext cx="1297149" cy="1439651"/>
              <a:chOff x="6008822" y="4224754"/>
              <a:chExt cx="1652487" cy="1439651"/>
            </a:xfrm>
          </p:grpSpPr>
          <p:grpSp>
            <p:nvGrpSpPr>
              <p:cNvPr id="201" name="グループ化 200"/>
              <p:cNvGrpSpPr/>
              <p:nvPr/>
            </p:nvGrpSpPr>
            <p:grpSpPr>
              <a:xfrm>
                <a:off x="6336195" y="5344147"/>
                <a:ext cx="1018031" cy="137081"/>
                <a:chOff x="6336195" y="5344147"/>
                <a:chExt cx="1234056" cy="197934"/>
              </a:xfrm>
            </p:grpSpPr>
            <p:sp>
              <p:nvSpPr>
                <p:cNvPr id="209" name="二等辺三角形 208"/>
                <p:cNvSpPr/>
                <p:nvPr/>
              </p:nvSpPr>
              <p:spPr>
                <a:xfrm rot="10800000">
                  <a:off x="6336195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二等辺三角形 209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二等辺三角形 210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二等辺三角形 211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二等辺三角形 212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二等辺三角形 213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/>
              <p:cNvGrpSpPr/>
              <p:nvPr/>
            </p:nvGrpSpPr>
            <p:grpSpPr>
              <a:xfrm rot="10800000">
                <a:off x="6422561" y="5477458"/>
                <a:ext cx="850067" cy="137081"/>
                <a:chOff x="6539801" y="5344147"/>
                <a:chExt cx="1030450" cy="197934"/>
              </a:xfrm>
            </p:grpSpPr>
            <p:sp>
              <p:nvSpPr>
                <p:cNvPr id="204" name="二等辺三角形 203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二等辺三角形 204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二等辺三角形 205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二等辺三角形 206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二等辺三角形 207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3" name="角丸四角形 202"/>
              <p:cNvSpPr/>
              <p:nvPr/>
            </p:nvSpPr>
            <p:spPr>
              <a:xfrm>
                <a:off x="6008822" y="4224754"/>
                <a:ext cx="1652487" cy="1439651"/>
              </a:xfrm>
              <a:prstGeom prst="roundRect">
                <a:avLst>
                  <a:gd name="adj" fmla="val 50000"/>
                </a:avLst>
              </a:pr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84200" h="304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6" name="円/楕円 195"/>
            <p:cNvSpPr/>
            <p:nvPr/>
          </p:nvSpPr>
          <p:spPr>
            <a:xfrm>
              <a:off x="7398264" y="5428162"/>
              <a:ext cx="357760" cy="24753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6990415" y="4648577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7092698" y="4750860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7624399" y="4648577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7726682" y="4750860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5" name="グループ化 214"/>
          <p:cNvGrpSpPr/>
          <p:nvPr/>
        </p:nvGrpSpPr>
        <p:grpSpPr>
          <a:xfrm>
            <a:off x="2238642" y="2849952"/>
            <a:ext cx="1750268" cy="1573450"/>
            <a:chOff x="6639744" y="519890"/>
            <a:chExt cx="1750268" cy="1573450"/>
          </a:xfrm>
        </p:grpSpPr>
        <p:grpSp>
          <p:nvGrpSpPr>
            <p:cNvPr id="216" name="グループ化 215"/>
            <p:cNvGrpSpPr/>
            <p:nvPr/>
          </p:nvGrpSpPr>
          <p:grpSpPr>
            <a:xfrm>
              <a:off x="6639744" y="519890"/>
              <a:ext cx="1750268" cy="1573450"/>
              <a:chOff x="4391844" y="519890"/>
              <a:chExt cx="1750268" cy="1573450"/>
            </a:xfrm>
          </p:grpSpPr>
          <p:sp>
            <p:nvSpPr>
              <p:cNvPr id="222" name="円/楕円 221"/>
              <p:cNvSpPr/>
              <p:nvPr/>
            </p:nvSpPr>
            <p:spPr>
              <a:xfrm>
                <a:off x="5471964" y="519890"/>
                <a:ext cx="670148" cy="6701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/楕円 222"/>
              <p:cNvSpPr/>
              <p:nvPr/>
            </p:nvSpPr>
            <p:spPr>
              <a:xfrm>
                <a:off x="5605254" y="653180"/>
                <a:ext cx="403568" cy="40356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44450" h="57785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223"/>
              <p:cNvSpPr/>
              <p:nvPr/>
            </p:nvSpPr>
            <p:spPr>
              <a:xfrm>
                <a:off x="4391844" y="519890"/>
                <a:ext cx="670148" cy="6701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/楕円 224"/>
              <p:cNvSpPr/>
              <p:nvPr/>
            </p:nvSpPr>
            <p:spPr>
              <a:xfrm>
                <a:off x="4525134" y="653180"/>
                <a:ext cx="403568" cy="40356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44450" h="57785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円/楕円 225"/>
              <p:cNvSpPr/>
              <p:nvPr/>
            </p:nvSpPr>
            <p:spPr>
              <a:xfrm>
                <a:off x="4546770" y="653180"/>
                <a:ext cx="1440160" cy="14401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soft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>
              <a:xfrm>
                <a:off x="5111179" y="1373260"/>
                <a:ext cx="311342" cy="311342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8750" h="349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月 227"/>
              <p:cNvSpPr/>
              <p:nvPr/>
            </p:nvSpPr>
            <p:spPr>
              <a:xfrm rot="16200000">
                <a:off x="5123826" y="1452480"/>
                <a:ext cx="286798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円/楕円 228"/>
              <p:cNvSpPr/>
              <p:nvPr/>
            </p:nvSpPr>
            <p:spPr>
              <a:xfrm rot="19800000">
                <a:off x="4579025" y="922810"/>
                <a:ext cx="657620" cy="58688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/楕円 229"/>
              <p:cNvSpPr/>
              <p:nvPr/>
            </p:nvSpPr>
            <p:spPr>
              <a:xfrm rot="1800000" flipH="1">
                <a:off x="5292529" y="922810"/>
                <a:ext cx="657620" cy="58688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円/楕円 230"/>
              <p:cNvSpPr/>
              <p:nvPr/>
            </p:nvSpPr>
            <p:spPr>
              <a:xfrm>
                <a:off x="4714591" y="1031240"/>
                <a:ext cx="378474" cy="3784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円/楕円 231"/>
              <p:cNvSpPr/>
              <p:nvPr/>
            </p:nvSpPr>
            <p:spPr>
              <a:xfrm>
                <a:off x="4791111" y="1107125"/>
                <a:ext cx="226704" cy="226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円/楕円 232"/>
              <p:cNvSpPr/>
              <p:nvPr/>
            </p:nvSpPr>
            <p:spPr>
              <a:xfrm>
                <a:off x="5405471" y="1031240"/>
                <a:ext cx="378474" cy="3784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円/楕円 233"/>
              <p:cNvSpPr/>
              <p:nvPr/>
            </p:nvSpPr>
            <p:spPr>
              <a:xfrm>
                <a:off x="5481991" y="1107125"/>
                <a:ext cx="226704" cy="226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7" name="二等辺三角形 216"/>
            <p:cNvSpPr/>
            <p:nvPr/>
          </p:nvSpPr>
          <p:spPr>
            <a:xfrm rot="11308537">
              <a:off x="7163616" y="1729476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二等辺三角形 217"/>
            <p:cNvSpPr/>
            <p:nvPr/>
          </p:nvSpPr>
          <p:spPr>
            <a:xfrm rot="10291463" flipH="1">
              <a:off x="7730587" y="1729477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二等辺三角形 218"/>
            <p:cNvSpPr/>
            <p:nvPr/>
          </p:nvSpPr>
          <p:spPr>
            <a:xfrm rot="11001450">
              <a:off x="7307843" y="1746737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二等辺三角形 219"/>
            <p:cNvSpPr/>
            <p:nvPr/>
          </p:nvSpPr>
          <p:spPr>
            <a:xfrm rot="10598550" flipH="1">
              <a:off x="7590586" y="1746737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二等辺三角形 220"/>
            <p:cNvSpPr/>
            <p:nvPr/>
          </p:nvSpPr>
          <p:spPr>
            <a:xfrm rot="10800000">
              <a:off x="7449215" y="1750966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7818684" y="869920"/>
            <a:ext cx="1750268" cy="1573450"/>
            <a:chOff x="4515404" y="2612086"/>
            <a:chExt cx="1750268" cy="1573450"/>
          </a:xfrm>
        </p:grpSpPr>
        <p:grpSp>
          <p:nvGrpSpPr>
            <p:cNvPr id="236" name="グループ化 235"/>
            <p:cNvGrpSpPr/>
            <p:nvPr/>
          </p:nvGrpSpPr>
          <p:grpSpPr>
            <a:xfrm>
              <a:off x="4515404" y="2612086"/>
              <a:ext cx="1750268" cy="1573450"/>
              <a:chOff x="467544" y="537330"/>
              <a:chExt cx="1750268" cy="1573450"/>
            </a:xfrm>
          </p:grpSpPr>
          <p:sp>
            <p:nvSpPr>
              <p:cNvPr id="241" name="円/楕円 240"/>
              <p:cNvSpPr/>
              <p:nvPr/>
            </p:nvSpPr>
            <p:spPr>
              <a:xfrm>
                <a:off x="1547664" y="537330"/>
                <a:ext cx="670148" cy="670148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>
              <a:xfrm>
                <a:off x="1680954" y="670620"/>
                <a:ext cx="403568" cy="40356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44450" h="57785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円/楕円 242"/>
              <p:cNvSpPr/>
              <p:nvPr/>
            </p:nvSpPr>
            <p:spPr>
              <a:xfrm>
                <a:off x="467544" y="537330"/>
                <a:ext cx="670148" cy="670148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600834" y="670620"/>
                <a:ext cx="403568" cy="40356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44450" h="57785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円/楕円 244"/>
              <p:cNvSpPr/>
              <p:nvPr/>
            </p:nvSpPr>
            <p:spPr>
              <a:xfrm>
                <a:off x="622470" y="670620"/>
                <a:ext cx="1440160" cy="1440160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円/楕円 245"/>
              <p:cNvSpPr/>
              <p:nvPr/>
            </p:nvSpPr>
            <p:spPr>
              <a:xfrm>
                <a:off x="863530" y="1556792"/>
                <a:ext cx="957650" cy="553988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228600" h="2286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円/楕円 246"/>
              <p:cNvSpPr/>
              <p:nvPr/>
            </p:nvSpPr>
            <p:spPr>
              <a:xfrm>
                <a:off x="1546166" y="1107356"/>
                <a:ext cx="266364" cy="2663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円/楕円 247"/>
              <p:cNvSpPr/>
              <p:nvPr/>
            </p:nvSpPr>
            <p:spPr>
              <a:xfrm>
                <a:off x="893894" y="1107356"/>
                <a:ext cx="266364" cy="2663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/>
            <p:cNvGrpSpPr/>
            <p:nvPr/>
          </p:nvGrpSpPr>
          <p:grpSpPr>
            <a:xfrm>
              <a:off x="5074936" y="3760982"/>
              <a:ext cx="631409" cy="196185"/>
              <a:chOff x="555470" y="2304893"/>
              <a:chExt cx="857951" cy="231990"/>
            </a:xfrm>
            <a:solidFill>
              <a:schemeClr val="tx1"/>
            </a:solidFill>
          </p:grpSpPr>
          <p:sp>
            <p:nvSpPr>
              <p:cNvPr id="239" name="月 238"/>
              <p:cNvSpPr/>
              <p:nvPr/>
            </p:nvSpPr>
            <p:spPr>
              <a:xfrm rot="16200000">
                <a:off x="1081402" y="2204864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月 239"/>
              <p:cNvSpPr/>
              <p:nvPr/>
            </p:nvSpPr>
            <p:spPr>
              <a:xfrm rot="5400000" flipH="1">
                <a:off x="655499" y="2204865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8" name="円/楕円 237"/>
            <p:cNvSpPr/>
            <p:nvPr/>
          </p:nvSpPr>
          <p:spPr>
            <a:xfrm>
              <a:off x="5234739" y="3520613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/>
          <p:cNvGrpSpPr/>
          <p:nvPr/>
        </p:nvGrpSpPr>
        <p:grpSpPr>
          <a:xfrm>
            <a:off x="7823205" y="2574556"/>
            <a:ext cx="1795479" cy="1916433"/>
            <a:chOff x="2537056" y="383749"/>
            <a:chExt cx="1795479" cy="1916433"/>
          </a:xfrm>
        </p:grpSpPr>
        <p:sp>
          <p:nvSpPr>
            <p:cNvPr id="250" name="円/楕円 137"/>
            <p:cNvSpPr/>
            <p:nvPr/>
          </p:nvSpPr>
          <p:spPr>
            <a:xfrm rot="1800000">
              <a:off x="3518897" y="383749"/>
              <a:ext cx="813638" cy="946832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138"/>
            <p:cNvSpPr/>
            <p:nvPr/>
          </p:nvSpPr>
          <p:spPr>
            <a:xfrm rot="1800000">
              <a:off x="3680744" y="579316"/>
              <a:ext cx="489964" cy="586178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137"/>
            <p:cNvSpPr/>
            <p:nvPr/>
          </p:nvSpPr>
          <p:spPr>
            <a:xfrm rot="19800000" flipH="1">
              <a:off x="2537056" y="383749"/>
              <a:ext cx="813638" cy="946832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138"/>
            <p:cNvSpPr/>
            <p:nvPr/>
          </p:nvSpPr>
          <p:spPr>
            <a:xfrm rot="19800000" flipH="1">
              <a:off x="2698893" y="579316"/>
              <a:ext cx="489964" cy="586178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45"/>
            <p:cNvSpPr/>
            <p:nvPr/>
          </p:nvSpPr>
          <p:spPr>
            <a:xfrm>
              <a:off x="2715430" y="670620"/>
              <a:ext cx="1440160" cy="1440160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2841602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3517242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2943885" y="108775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3620160" y="108775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9" name="グループ化 258"/>
            <p:cNvGrpSpPr/>
            <p:nvPr/>
          </p:nvGrpSpPr>
          <p:grpSpPr>
            <a:xfrm>
              <a:off x="2982353" y="1948633"/>
              <a:ext cx="424832" cy="200103"/>
              <a:chOff x="885836" y="2679872"/>
              <a:chExt cx="849666" cy="400207"/>
            </a:xfrm>
          </p:grpSpPr>
          <p:sp>
            <p:nvSpPr>
              <p:cNvPr id="265" name="月 264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月 265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月 266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 flipH="1">
              <a:off x="3466871" y="1948633"/>
              <a:ext cx="424832" cy="200103"/>
              <a:chOff x="885836" y="2679872"/>
              <a:chExt cx="849666" cy="400207"/>
            </a:xfrm>
          </p:grpSpPr>
          <p:sp>
            <p:nvSpPr>
              <p:cNvPr id="262" name="月 261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月 262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月 263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1" name="円/楕円 260"/>
            <p:cNvSpPr/>
            <p:nvPr/>
          </p:nvSpPr>
          <p:spPr>
            <a:xfrm>
              <a:off x="3279839" y="198884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/>
          <p:cNvGrpSpPr/>
          <p:nvPr/>
        </p:nvGrpSpPr>
        <p:grpSpPr>
          <a:xfrm>
            <a:off x="5924567" y="2600356"/>
            <a:ext cx="1795479" cy="1878545"/>
            <a:chOff x="2537056" y="2281997"/>
            <a:chExt cx="1795479" cy="1878545"/>
          </a:xfrm>
        </p:grpSpPr>
        <p:sp>
          <p:nvSpPr>
            <p:cNvPr id="269" name="円/楕円 137"/>
            <p:cNvSpPr/>
            <p:nvPr/>
          </p:nvSpPr>
          <p:spPr>
            <a:xfrm rot="1800000">
              <a:off x="3518897" y="2281997"/>
              <a:ext cx="813638" cy="946832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138"/>
            <p:cNvSpPr/>
            <p:nvPr/>
          </p:nvSpPr>
          <p:spPr>
            <a:xfrm rot="1800000">
              <a:off x="3680744" y="2477564"/>
              <a:ext cx="489964" cy="586178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137"/>
            <p:cNvSpPr/>
            <p:nvPr/>
          </p:nvSpPr>
          <p:spPr>
            <a:xfrm rot="19800000" flipH="1">
              <a:off x="2537056" y="2281997"/>
              <a:ext cx="813638" cy="946832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138"/>
            <p:cNvSpPr/>
            <p:nvPr/>
          </p:nvSpPr>
          <p:spPr>
            <a:xfrm rot="19800000" flipH="1">
              <a:off x="2698893" y="2477564"/>
              <a:ext cx="489964" cy="586178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45"/>
            <p:cNvSpPr/>
            <p:nvPr/>
          </p:nvSpPr>
          <p:spPr>
            <a:xfrm>
              <a:off x="2715430" y="2568868"/>
              <a:ext cx="1440160" cy="1440160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4" name="グループ化 273"/>
            <p:cNvGrpSpPr/>
            <p:nvPr/>
          </p:nvGrpSpPr>
          <p:grpSpPr>
            <a:xfrm>
              <a:off x="2982353" y="3902824"/>
              <a:ext cx="424832" cy="200103"/>
              <a:chOff x="885836" y="2679872"/>
              <a:chExt cx="849666" cy="400207"/>
            </a:xfrm>
          </p:grpSpPr>
          <p:sp>
            <p:nvSpPr>
              <p:cNvPr id="282" name="月 281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月 282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月 283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/>
            <p:cNvGrpSpPr/>
            <p:nvPr/>
          </p:nvGrpSpPr>
          <p:grpSpPr>
            <a:xfrm flipH="1">
              <a:off x="3466871" y="3902824"/>
              <a:ext cx="424832" cy="200103"/>
              <a:chOff x="885836" y="2679872"/>
              <a:chExt cx="849666" cy="400207"/>
            </a:xfrm>
          </p:grpSpPr>
          <p:sp>
            <p:nvSpPr>
              <p:cNvPr id="279" name="月 278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6" name="円/楕円 275"/>
            <p:cNvSpPr/>
            <p:nvPr/>
          </p:nvSpPr>
          <p:spPr>
            <a:xfrm>
              <a:off x="3279839" y="384920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月 276"/>
            <p:cNvSpPr/>
            <p:nvPr/>
          </p:nvSpPr>
          <p:spPr>
            <a:xfrm rot="6300000">
              <a:off x="2991013" y="2996005"/>
              <a:ext cx="185498" cy="556596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8" name="月 277"/>
            <p:cNvSpPr/>
            <p:nvPr/>
          </p:nvSpPr>
          <p:spPr>
            <a:xfrm rot="15300000" flipH="1">
              <a:off x="3703446" y="2996004"/>
              <a:ext cx="185498" cy="556596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6667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74104" y="839334"/>
            <a:ext cx="1750268" cy="1573450"/>
            <a:chOff x="467544" y="537330"/>
            <a:chExt cx="1750268" cy="1573450"/>
          </a:xfrm>
        </p:grpSpPr>
        <p:sp>
          <p:nvSpPr>
            <p:cNvPr id="3" name="円/楕円 2"/>
            <p:cNvSpPr/>
            <p:nvPr/>
          </p:nvSpPr>
          <p:spPr>
            <a:xfrm>
              <a:off x="1547664" y="537330"/>
              <a:ext cx="670148" cy="67014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1680954" y="670620"/>
              <a:ext cx="403568" cy="40356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467544" y="537330"/>
              <a:ext cx="670148" cy="67014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600834" y="670620"/>
              <a:ext cx="403568" cy="40356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622470" y="670620"/>
              <a:ext cx="1440160" cy="1440160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863530" y="1556792"/>
              <a:ext cx="957650" cy="55398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748642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1424282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1186879" y="139070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/>
            <p:cNvSpPr/>
            <p:nvPr/>
          </p:nvSpPr>
          <p:spPr>
            <a:xfrm rot="16200000">
              <a:off x="1234913" y="1487867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850925" y="108775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1527200" y="108775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985523" y="1792263"/>
              <a:ext cx="706157" cy="104536"/>
              <a:chOff x="985523" y="1792263"/>
              <a:chExt cx="745046" cy="104536"/>
            </a:xfrm>
          </p:grpSpPr>
          <p:sp>
            <p:nvSpPr>
              <p:cNvPr id="16" name="二等辺三角形 15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二等辺三角形 16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二等辺三角形 17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18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二等辺三角形 19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2225204" y="839334"/>
            <a:ext cx="1750268" cy="1573450"/>
            <a:chOff x="2447173" y="537330"/>
            <a:chExt cx="1750268" cy="1573450"/>
          </a:xfrm>
        </p:grpSpPr>
        <p:sp>
          <p:nvSpPr>
            <p:cNvPr id="22" name="円/楕円 21"/>
            <p:cNvSpPr/>
            <p:nvPr/>
          </p:nvSpPr>
          <p:spPr>
            <a:xfrm>
              <a:off x="3527293" y="537330"/>
              <a:ext cx="670148" cy="67014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3660583" y="670620"/>
              <a:ext cx="403568" cy="40356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2447173" y="537330"/>
              <a:ext cx="670148" cy="67014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2580463" y="670620"/>
              <a:ext cx="403568" cy="40356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2602099" y="670620"/>
              <a:ext cx="1440160" cy="144016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2843159" y="1556792"/>
              <a:ext cx="957650" cy="55398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2728271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3403911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166508" y="139070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月 30"/>
            <p:cNvSpPr/>
            <p:nvPr/>
          </p:nvSpPr>
          <p:spPr>
            <a:xfrm rot="16200000">
              <a:off x="3214542" y="1487867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2830554" y="1087755"/>
              <a:ext cx="305566" cy="30556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3506829" y="1087755"/>
              <a:ext cx="305566" cy="30556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2965152" y="1792263"/>
              <a:ext cx="706157" cy="104536"/>
              <a:chOff x="985523" y="1792263"/>
              <a:chExt cx="745046" cy="104536"/>
            </a:xfrm>
          </p:grpSpPr>
          <p:sp>
            <p:nvSpPr>
              <p:cNvPr id="35" name="二等辺三角形 34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二等辺三角形 35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二等辺三角形 36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二等辺三角形 37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二等辺三角形 38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>
            <a:off x="4090480" y="839334"/>
            <a:ext cx="1750268" cy="1573450"/>
            <a:chOff x="467544" y="2394410"/>
            <a:chExt cx="1750268" cy="1573450"/>
          </a:xfrm>
        </p:grpSpPr>
        <p:sp>
          <p:nvSpPr>
            <p:cNvPr id="41" name="円/楕円 40"/>
            <p:cNvSpPr/>
            <p:nvPr/>
          </p:nvSpPr>
          <p:spPr>
            <a:xfrm>
              <a:off x="1547664" y="2394410"/>
              <a:ext cx="670148" cy="6701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1680954" y="252770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467544" y="2394410"/>
              <a:ext cx="670148" cy="6701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00834" y="252770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22470" y="2527700"/>
              <a:ext cx="1440160" cy="1440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863530" y="3413872"/>
              <a:ext cx="957650" cy="5539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1186879" y="324778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月 47"/>
            <p:cNvSpPr/>
            <p:nvPr/>
          </p:nvSpPr>
          <p:spPr>
            <a:xfrm rot="16200000">
              <a:off x="1234913" y="3344947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985523" y="3649343"/>
              <a:ext cx="706157" cy="104536"/>
              <a:chOff x="985523" y="1792263"/>
              <a:chExt cx="745046" cy="104536"/>
            </a:xfrm>
          </p:grpSpPr>
          <p:sp>
            <p:nvSpPr>
              <p:cNvPr id="60" name="二等辺三角形 59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二等辺三角形 60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二等辺三角形 61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二等辺三角形 62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二等辺三角形 63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弦 49"/>
            <p:cNvSpPr/>
            <p:nvPr/>
          </p:nvSpPr>
          <p:spPr>
            <a:xfrm rot="19800000">
              <a:off x="687075" y="2814240"/>
              <a:ext cx="579982" cy="579982"/>
            </a:xfrm>
            <a:prstGeom prst="chord">
              <a:avLst>
                <a:gd name="adj1" fmla="val 2700000"/>
                <a:gd name="adj2" fmla="val 16580984"/>
              </a:avLst>
            </a:prstGeom>
            <a:gradFill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弦 50"/>
            <p:cNvSpPr/>
            <p:nvPr/>
          </p:nvSpPr>
          <p:spPr>
            <a:xfrm rot="1800000" flipH="1">
              <a:off x="1407049" y="2814240"/>
              <a:ext cx="579982" cy="579982"/>
            </a:xfrm>
            <a:prstGeom prst="chord">
              <a:avLst>
                <a:gd name="adj1" fmla="val 2700000"/>
                <a:gd name="adj2" fmla="val 16580984"/>
              </a:avLst>
            </a:prstGeom>
            <a:gradFill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898719" y="3042204"/>
              <a:ext cx="262001" cy="2620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927674" y="3071159"/>
              <a:ext cx="204089" cy="20408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952683" y="3096167"/>
              <a:ext cx="154072" cy="15407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991201" y="3134685"/>
              <a:ext cx="77036" cy="770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1531179" y="3042204"/>
              <a:ext cx="262001" cy="2620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1560134" y="3071159"/>
              <a:ext cx="204089" cy="20408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1585143" y="3096167"/>
              <a:ext cx="154072" cy="15407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1623661" y="3134685"/>
              <a:ext cx="77036" cy="770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5979964" y="869920"/>
            <a:ext cx="1750268" cy="1573450"/>
            <a:chOff x="2447173" y="2394410"/>
            <a:chExt cx="1750268" cy="1573450"/>
          </a:xfrm>
        </p:grpSpPr>
        <p:sp>
          <p:nvSpPr>
            <p:cNvPr id="66" name="円/楕円 65"/>
            <p:cNvSpPr/>
            <p:nvPr/>
          </p:nvSpPr>
          <p:spPr>
            <a:xfrm>
              <a:off x="3527293" y="239441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3660583" y="2527700"/>
              <a:ext cx="403568" cy="40356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2447173" y="239441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2580463" y="2527700"/>
              <a:ext cx="403568" cy="40356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602099" y="2527700"/>
              <a:ext cx="1440160" cy="1440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2843159" y="3413872"/>
              <a:ext cx="957650" cy="55398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3166508" y="324778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/>
            <p:cNvSpPr/>
            <p:nvPr/>
          </p:nvSpPr>
          <p:spPr>
            <a:xfrm rot="16200000">
              <a:off x="3214542" y="3344947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/>
            <p:cNvGrpSpPr/>
            <p:nvPr/>
          </p:nvGrpSpPr>
          <p:grpSpPr>
            <a:xfrm>
              <a:off x="2965152" y="3649343"/>
              <a:ext cx="706157" cy="104536"/>
              <a:chOff x="985523" y="1792263"/>
              <a:chExt cx="745046" cy="104536"/>
            </a:xfrm>
          </p:grpSpPr>
          <p:sp>
            <p:nvSpPr>
              <p:cNvPr id="79" name="二等辺三角形 78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二等辺三角形 79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二等辺三角形 80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二等辺三角形 81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二等辺三角形 82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円/楕円 74"/>
            <p:cNvSpPr/>
            <p:nvPr/>
          </p:nvSpPr>
          <p:spPr>
            <a:xfrm>
              <a:off x="2676529" y="2800604"/>
              <a:ext cx="598207" cy="5982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3377569" y="2800604"/>
              <a:ext cx="598207" cy="5982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弦 76"/>
            <p:cNvSpPr/>
            <p:nvPr/>
          </p:nvSpPr>
          <p:spPr>
            <a:xfrm rot="2726098" flipH="1">
              <a:off x="3460646" y="2892353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弦 77"/>
            <p:cNvSpPr/>
            <p:nvPr/>
          </p:nvSpPr>
          <p:spPr>
            <a:xfrm rot="18873902">
              <a:off x="2769765" y="2892353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369439" y="2839042"/>
            <a:ext cx="1750268" cy="1573450"/>
            <a:chOff x="4391844" y="519890"/>
            <a:chExt cx="1750268" cy="1573450"/>
          </a:xfrm>
        </p:grpSpPr>
        <p:sp>
          <p:nvSpPr>
            <p:cNvPr id="85" name="円/楕円 84"/>
            <p:cNvSpPr/>
            <p:nvPr/>
          </p:nvSpPr>
          <p:spPr>
            <a:xfrm>
              <a:off x="5471964" y="51989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5605254" y="65318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4391844" y="51989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4525134" y="65318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4546770" y="653180"/>
              <a:ext cx="1440160" cy="1440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5111179" y="137326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月 90"/>
            <p:cNvSpPr/>
            <p:nvPr/>
          </p:nvSpPr>
          <p:spPr>
            <a:xfrm rot="16200000">
              <a:off x="5123826" y="1452480"/>
              <a:ext cx="286798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 rot="19800000">
              <a:off x="4579025" y="922810"/>
              <a:ext cx="657620" cy="5868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 rot="1800000" flipH="1">
              <a:off x="5292529" y="922810"/>
              <a:ext cx="657620" cy="5868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4714591" y="1031240"/>
              <a:ext cx="378474" cy="378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4791111" y="1107125"/>
              <a:ext cx="226704" cy="226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5405471" y="1031240"/>
              <a:ext cx="378474" cy="378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5481991" y="1107125"/>
              <a:ext cx="226704" cy="2267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4033518" y="2820289"/>
            <a:ext cx="1750268" cy="1573450"/>
            <a:chOff x="4391844" y="2419810"/>
            <a:chExt cx="1750268" cy="1573450"/>
          </a:xfrm>
        </p:grpSpPr>
        <p:sp>
          <p:nvSpPr>
            <p:cNvPr id="99" name="円/楕円 98"/>
            <p:cNvSpPr/>
            <p:nvPr/>
          </p:nvSpPr>
          <p:spPr>
            <a:xfrm>
              <a:off x="5471964" y="241981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5605254" y="255310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4391844" y="2419810"/>
              <a:ext cx="670148" cy="670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4525134" y="2553100"/>
              <a:ext cx="403568" cy="4035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4546770" y="2553100"/>
              <a:ext cx="1440160" cy="1440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5111179" y="327318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月 104"/>
            <p:cNvSpPr/>
            <p:nvPr/>
          </p:nvSpPr>
          <p:spPr>
            <a:xfrm rot="16200000" flipH="1">
              <a:off x="5172930" y="3467781"/>
              <a:ext cx="188592" cy="48915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 rot="19800000">
              <a:off x="4579025" y="2822730"/>
              <a:ext cx="657620" cy="5868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 rot="1800000" flipH="1">
              <a:off x="5292529" y="2822730"/>
              <a:ext cx="657620" cy="5868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4714591" y="2931160"/>
              <a:ext cx="378474" cy="378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4791111" y="3083560"/>
              <a:ext cx="226704" cy="736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5405471" y="2931160"/>
              <a:ext cx="378474" cy="378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5481991" y="3083560"/>
              <a:ext cx="226704" cy="736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381516" y="4679876"/>
            <a:ext cx="1725858" cy="1725858"/>
            <a:chOff x="412254" y="4437112"/>
            <a:chExt cx="2088232" cy="2088232"/>
          </a:xfrm>
        </p:grpSpPr>
        <p:sp>
          <p:nvSpPr>
            <p:cNvPr id="113" name="星 24 112"/>
            <p:cNvSpPr/>
            <p:nvPr/>
          </p:nvSpPr>
          <p:spPr>
            <a:xfrm>
              <a:off x="412254" y="4437112"/>
              <a:ext cx="2088232" cy="2088232"/>
            </a:xfrm>
            <a:prstGeom prst="star24">
              <a:avLst>
                <a:gd name="adj" fmla="val 40271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1770348" y="4773168"/>
              <a:ext cx="473058" cy="47305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1864438" y="4867258"/>
              <a:ext cx="284878" cy="2848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690228" y="4773168"/>
              <a:ext cx="473058" cy="47305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784318" y="4867258"/>
              <a:ext cx="284878" cy="2848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746609" y="4807913"/>
              <a:ext cx="1440160" cy="14401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1311018" y="5527993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月 119"/>
            <p:cNvSpPr/>
            <p:nvPr/>
          </p:nvSpPr>
          <p:spPr>
            <a:xfrm rot="16200000">
              <a:off x="1359052" y="5625160"/>
              <a:ext cx="216024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1109662" y="5929556"/>
              <a:ext cx="706157" cy="104536"/>
              <a:chOff x="985523" y="1792263"/>
              <a:chExt cx="745046" cy="104536"/>
            </a:xfrm>
          </p:grpSpPr>
          <p:sp>
            <p:nvSpPr>
              <p:cNvPr id="126" name="二等辺三角形 125"/>
              <p:cNvSpPr/>
              <p:nvPr/>
            </p:nvSpPr>
            <p:spPr>
              <a:xfrm rot="11308537">
                <a:off x="985523" y="179226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二等辺三角形 126"/>
              <p:cNvSpPr/>
              <p:nvPr/>
            </p:nvSpPr>
            <p:spPr>
              <a:xfrm rot="10291463" flipH="1">
                <a:off x="1583718" y="179226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二等辺三角形 127"/>
              <p:cNvSpPr/>
              <p:nvPr/>
            </p:nvSpPr>
            <p:spPr>
              <a:xfrm rot="11001450">
                <a:off x="1137693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二等辺三角形 128"/>
              <p:cNvSpPr/>
              <p:nvPr/>
            </p:nvSpPr>
            <p:spPr>
              <a:xfrm rot="10598550" flipH="1">
                <a:off x="1436007" y="1809524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二等辺三角形 129"/>
              <p:cNvSpPr/>
              <p:nvPr/>
            </p:nvSpPr>
            <p:spPr>
              <a:xfrm rot="10800000">
                <a:off x="1286850" y="1813753"/>
                <a:ext cx="146851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円/楕円 121"/>
            <p:cNvSpPr/>
            <p:nvPr/>
          </p:nvSpPr>
          <p:spPr>
            <a:xfrm>
              <a:off x="821039" y="5080817"/>
              <a:ext cx="598207" cy="5982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1522079" y="5080817"/>
              <a:ext cx="598207" cy="5982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弦 123"/>
            <p:cNvSpPr/>
            <p:nvPr/>
          </p:nvSpPr>
          <p:spPr>
            <a:xfrm rot="2726098" flipH="1">
              <a:off x="1605156" y="5172566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弦 124"/>
            <p:cNvSpPr/>
            <p:nvPr/>
          </p:nvSpPr>
          <p:spPr>
            <a:xfrm rot="18873902">
              <a:off x="914275" y="5172566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/>
          <p:cNvGrpSpPr/>
          <p:nvPr/>
        </p:nvGrpSpPr>
        <p:grpSpPr>
          <a:xfrm>
            <a:off x="2225030" y="4630633"/>
            <a:ext cx="1725858" cy="1725858"/>
            <a:chOff x="2599273" y="4437112"/>
            <a:chExt cx="2088232" cy="2088232"/>
          </a:xfrm>
        </p:grpSpPr>
        <p:sp>
          <p:nvSpPr>
            <p:cNvPr id="132" name="星 24 131"/>
            <p:cNvSpPr/>
            <p:nvPr/>
          </p:nvSpPr>
          <p:spPr>
            <a:xfrm>
              <a:off x="2599273" y="4437112"/>
              <a:ext cx="2088232" cy="2088232"/>
            </a:xfrm>
            <a:prstGeom prst="star24">
              <a:avLst>
                <a:gd name="adj" fmla="val 40271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3957367" y="4773168"/>
              <a:ext cx="473058" cy="47305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4051457" y="4867258"/>
              <a:ext cx="284878" cy="2848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2877247" y="4773168"/>
              <a:ext cx="473058" cy="47305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2971337" y="4867258"/>
              <a:ext cx="284878" cy="2848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2933628" y="4807913"/>
              <a:ext cx="1440160" cy="14401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3498037" y="5340481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月 138"/>
            <p:cNvSpPr/>
            <p:nvPr/>
          </p:nvSpPr>
          <p:spPr>
            <a:xfrm rot="16200000">
              <a:off x="3385637" y="5464726"/>
              <a:ext cx="536893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二等辺三角形 396"/>
            <p:cNvSpPr/>
            <p:nvPr/>
          </p:nvSpPr>
          <p:spPr>
            <a:xfrm rot="11308537">
              <a:off x="3295737" y="5623797"/>
              <a:ext cx="134176" cy="219586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1151"/>
                <a:gd name="connsiteY0" fmla="*/ 206397 h 219586"/>
                <a:gd name="connsiteX1" fmla="*/ 69593 w 141151"/>
                <a:gd name="connsiteY1" fmla="*/ 0 h 219586"/>
                <a:gd name="connsiteX2" fmla="*/ 141151 w 141151"/>
                <a:gd name="connsiteY2" fmla="*/ 219586 h 219586"/>
                <a:gd name="connsiteX3" fmla="*/ 0 w 141151"/>
                <a:gd name="connsiteY3" fmla="*/ 206397 h 219586"/>
                <a:gd name="connsiteX0" fmla="*/ 0 w 134176"/>
                <a:gd name="connsiteY0" fmla="*/ 201505 h 219586"/>
                <a:gd name="connsiteX1" fmla="*/ 62618 w 134176"/>
                <a:gd name="connsiteY1" fmla="*/ 0 h 219586"/>
                <a:gd name="connsiteX2" fmla="*/ 134176 w 134176"/>
                <a:gd name="connsiteY2" fmla="*/ 219586 h 219586"/>
                <a:gd name="connsiteX3" fmla="*/ 0 w 134176"/>
                <a:gd name="connsiteY3" fmla="*/ 201505 h 21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76" h="219586">
                  <a:moveTo>
                    <a:pt x="0" y="201505"/>
                  </a:moveTo>
                  <a:lnTo>
                    <a:pt x="62618" y="0"/>
                  </a:lnTo>
                  <a:lnTo>
                    <a:pt x="134176" y="219586"/>
                  </a:lnTo>
                  <a:lnTo>
                    <a:pt x="0" y="2015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二等辺三角形 398"/>
            <p:cNvSpPr/>
            <p:nvPr/>
          </p:nvSpPr>
          <p:spPr>
            <a:xfrm rot="11001450">
              <a:off x="3436489" y="5659579"/>
              <a:ext cx="141980" cy="227093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4217"/>
                <a:gd name="connsiteY0" fmla="*/ 206397 h 227093"/>
                <a:gd name="connsiteX1" fmla="*/ 69593 w 144217"/>
                <a:gd name="connsiteY1" fmla="*/ 0 h 227093"/>
                <a:gd name="connsiteX2" fmla="*/ 144217 w 144217"/>
                <a:gd name="connsiteY2" fmla="*/ 227093 h 227093"/>
                <a:gd name="connsiteX3" fmla="*/ 0 w 144217"/>
                <a:gd name="connsiteY3" fmla="*/ 206397 h 227093"/>
                <a:gd name="connsiteX0" fmla="*/ 0 w 141980"/>
                <a:gd name="connsiteY0" fmla="*/ 211991 h 227093"/>
                <a:gd name="connsiteX1" fmla="*/ 67356 w 141980"/>
                <a:gd name="connsiteY1" fmla="*/ 0 h 227093"/>
                <a:gd name="connsiteX2" fmla="*/ 141980 w 141980"/>
                <a:gd name="connsiteY2" fmla="*/ 227093 h 227093"/>
                <a:gd name="connsiteX3" fmla="*/ 0 w 141980"/>
                <a:gd name="connsiteY3" fmla="*/ 211991 h 22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980" h="227093">
                  <a:moveTo>
                    <a:pt x="0" y="211991"/>
                  </a:moveTo>
                  <a:lnTo>
                    <a:pt x="67356" y="0"/>
                  </a:lnTo>
                  <a:lnTo>
                    <a:pt x="141980" y="227093"/>
                  </a:lnTo>
                  <a:lnTo>
                    <a:pt x="0" y="2119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二等辺三角形 141"/>
            <p:cNvSpPr/>
            <p:nvPr/>
          </p:nvSpPr>
          <p:spPr>
            <a:xfrm rot="10800000">
              <a:off x="3584115" y="5680470"/>
              <a:ext cx="139186" cy="20639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弦 142"/>
            <p:cNvSpPr/>
            <p:nvPr/>
          </p:nvSpPr>
          <p:spPr>
            <a:xfrm rot="2726098" flipH="1">
              <a:off x="3792175" y="4974632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弦 143"/>
            <p:cNvSpPr/>
            <p:nvPr/>
          </p:nvSpPr>
          <p:spPr>
            <a:xfrm rot="18873902">
              <a:off x="3101294" y="4974632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5" name="グループ化 144"/>
            <p:cNvGrpSpPr/>
            <p:nvPr/>
          </p:nvGrpSpPr>
          <p:grpSpPr>
            <a:xfrm flipH="1">
              <a:off x="3726267" y="5623798"/>
              <a:ext cx="282732" cy="262875"/>
              <a:chOff x="3832947" y="5623798"/>
              <a:chExt cx="282732" cy="262875"/>
            </a:xfrm>
          </p:grpSpPr>
          <p:sp>
            <p:nvSpPr>
              <p:cNvPr id="146" name="二等辺三角形 396"/>
              <p:cNvSpPr/>
              <p:nvPr/>
            </p:nvSpPr>
            <p:spPr>
              <a:xfrm rot="11308537">
                <a:off x="3832947" y="5623798"/>
                <a:ext cx="134176" cy="219586"/>
              </a:xfrm>
              <a:custGeom>
                <a:avLst/>
                <a:gdLst>
                  <a:gd name="connsiteX0" fmla="*/ 0 w 139186"/>
                  <a:gd name="connsiteY0" fmla="*/ 206397 h 206397"/>
                  <a:gd name="connsiteX1" fmla="*/ 69593 w 139186"/>
                  <a:gd name="connsiteY1" fmla="*/ 0 h 206397"/>
                  <a:gd name="connsiteX2" fmla="*/ 139186 w 139186"/>
                  <a:gd name="connsiteY2" fmla="*/ 206397 h 206397"/>
                  <a:gd name="connsiteX3" fmla="*/ 0 w 139186"/>
                  <a:gd name="connsiteY3" fmla="*/ 206397 h 206397"/>
                  <a:gd name="connsiteX0" fmla="*/ 0 w 141151"/>
                  <a:gd name="connsiteY0" fmla="*/ 206397 h 219586"/>
                  <a:gd name="connsiteX1" fmla="*/ 69593 w 141151"/>
                  <a:gd name="connsiteY1" fmla="*/ 0 h 219586"/>
                  <a:gd name="connsiteX2" fmla="*/ 141151 w 141151"/>
                  <a:gd name="connsiteY2" fmla="*/ 219586 h 219586"/>
                  <a:gd name="connsiteX3" fmla="*/ 0 w 141151"/>
                  <a:gd name="connsiteY3" fmla="*/ 206397 h 219586"/>
                  <a:gd name="connsiteX0" fmla="*/ 0 w 134176"/>
                  <a:gd name="connsiteY0" fmla="*/ 201505 h 219586"/>
                  <a:gd name="connsiteX1" fmla="*/ 62618 w 134176"/>
                  <a:gd name="connsiteY1" fmla="*/ 0 h 219586"/>
                  <a:gd name="connsiteX2" fmla="*/ 134176 w 134176"/>
                  <a:gd name="connsiteY2" fmla="*/ 219586 h 219586"/>
                  <a:gd name="connsiteX3" fmla="*/ 0 w 134176"/>
                  <a:gd name="connsiteY3" fmla="*/ 201505 h 219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176" h="219586">
                    <a:moveTo>
                      <a:pt x="0" y="201505"/>
                    </a:moveTo>
                    <a:lnTo>
                      <a:pt x="62618" y="0"/>
                    </a:lnTo>
                    <a:lnTo>
                      <a:pt x="134176" y="219586"/>
                    </a:lnTo>
                    <a:lnTo>
                      <a:pt x="0" y="2015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二等辺三角形 398"/>
              <p:cNvSpPr/>
              <p:nvPr/>
            </p:nvSpPr>
            <p:spPr>
              <a:xfrm rot="11001450">
                <a:off x="3973699" y="5659580"/>
                <a:ext cx="141980" cy="227093"/>
              </a:xfrm>
              <a:custGeom>
                <a:avLst/>
                <a:gdLst>
                  <a:gd name="connsiteX0" fmla="*/ 0 w 139186"/>
                  <a:gd name="connsiteY0" fmla="*/ 206397 h 206397"/>
                  <a:gd name="connsiteX1" fmla="*/ 69593 w 139186"/>
                  <a:gd name="connsiteY1" fmla="*/ 0 h 206397"/>
                  <a:gd name="connsiteX2" fmla="*/ 139186 w 139186"/>
                  <a:gd name="connsiteY2" fmla="*/ 206397 h 206397"/>
                  <a:gd name="connsiteX3" fmla="*/ 0 w 139186"/>
                  <a:gd name="connsiteY3" fmla="*/ 206397 h 206397"/>
                  <a:gd name="connsiteX0" fmla="*/ 0 w 144217"/>
                  <a:gd name="connsiteY0" fmla="*/ 206397 h 227093"/>
                  <a:gd name="connsiteX1" fmla="*/ 69593 w 144217"/>
                  <a:gd name="connsiteY1" fmla="*/ 0 h 227093"/>
                  <a:gd name="connsiteX2" fmla="*/ 144217 w 144217"/>
                  <a:gd name="connsiteY2" fmla="*/ 227093 h 227093"/>
                  <a:gd name="connsiteX3" fmla="*/ 0 w 144217"/>
                  <a:gd name="connsiteY3" fmla="*/ 206397 h 227093"/>
                  <a:gd name="connsiteX0" fmla="*/ 0 w 141980"/>
                  <a:gd name="connsiteY0" fmla="*/ 211991 h 227093"/>
                  <a:gd name="connsiteX1" fmla="*/ 67356 w 141980"/>
                  <a:gd name="connsiteY1" fmla="*/ 0 h 227093"/>
                  <a:gd name="connsiteX2" fmla="*/ 141980 w 141980"/>
                  <a:gd name="connsiteY2" fmla="*/ 227093 h 227093"/>
                  <a:gd name="connsiteX3" fmla="*/ 0 w 141980"/>
                  <a:gd name="connsiteY3" fmla="*/ 211991 h 2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980" h="227093">
                    <a:moveTo>
                      <a:pt x="0" y="211991"/>
                    </a:moveTo>
                    <a:lnTo>
                      <a:pt x="67356" y="0"/>
                    </a:lnTo>
                    <a:lnTo>
                      <a:pt x="141980" y="227093"/>
                    </a:lnTo>
                    <a:lnTo>
                      <a:pt x="0" y="2119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8" name="グループ化 147"/>
          <p:cNvGrpSpPr/>
          <p:nvPr/>
        </p:nvGrpSpPr>
        <p:grpSpPr>
          <a:xfrm>
            <a:off x="7947621" y="4836044"/>
            <a:ext cx="1554086" cy="1413521"/>
            <a:chOff x="6771954" y="2419810"/>
            <a:chExt cx="1759896" cy="1600716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6771954" y="2419810"/>
              <a:ext cx="1759896" cy="1600716"/>
              <a:chOff x="5809305" y="4224754"/>
              <a:chExt cx="2042354" cy="1600716"/>
            </a:xfrm>
          </p:grpSpPr>
          <p:sp>
            <p:nvSpPr>
              <p:cNvPr id="153" name="角丸四角形 152"/>
              <p:cNvSpPr/>
              <p:nvPr/>
            </p:nvSpPr>
            <p:spPr>
              <a:xfrm rot="20700000" flipH="1">
                <a:off x="7401793" y="4294312"/>
                <a:ext cx="449866" cy="132181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角丸四角形 153"/>
              <p:cNvSpPr/>
              <p:nvPr/>
            </p:nvSpPr>
            <p:spPr>
              <a:xfrm rot="900000">
                <a:off x="5809305" y="4294312"/>
                <a:ext cx="449866" cy="132181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角丸四角形 154"/>
              <p:cNvSpPr/>
              <p:nvPr/>
            </p:nvSpPr>
            <p:spPr>
              <a:xfrm>
                <a:off x="6100931" y="4706077"/>
                <a:ext cx="1468270" cy="1119393"/>
              </a:xfrm>
              <a:prstGeom prst="roundRect">
                <a:avLst>
                  <a:gd name="adj" fmla="val 32096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角丸四角形 155"/>
              <p:cNvSpPr/>
              <p:nvPr/>
            </p:nvSpPr>
            <p:spPr>
              <a:xfrm>
                <a:off x="6239108" y="4795520"/>
                <a:ext cx="1191916" cy="883504"/>
              </a:xfrm>
              <a:prstGeom prst="roundRect">
                <a:avLst>
                  <a:gd name="adj" fmla="val 32096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>
                <a:off x="6336195" y="5344147"/>
                <a:ext cx="1018031" cy="137081"/>
                <a:chOff x="6336195" y="5344147"/>
                <a:chExt cx="1234056" cy="197934"/>
              </a:xfrm>
            </p:grpSpPr>
            <p:sp>
              <p:nvSpPr>
                <p:cNvPr id="165" name="二等辺三角形 164"/>
                <p:cNvSpPr/>
                <p:nvPr/>
              </p:nvSpPr>
              <p:spPr>
                <a:xfrm rot="10800000">
                  <a:off x="6336195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二等辺三角形 165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二等辺三角形 166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二等辺三角形 167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二等辺三角形 168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二等辺三角形 169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" name="グループ化 157"/>
              <p:cNvGrpSpPr/>
              <p:nvPr/>
            </p:nvGrpSpPr>
            <p:grpSpPr>
              <a:xfrm rot="10800000">
                <a:off x="6422561" y="5477458"/>
                <a:ext cx="850067" cy="137081"/>
                <a:chOff x="6539801" y="5344147"/>
                <a:chExt cx="1030450" cy="197934"/>
              </a:xfrm>
            </p:grpSpPr>
            <p:sp>
              <p:nvSpPr>
                <p:cNvPr id="160" name="二等辺三角形 159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二等辺三角形 160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二等辺三角形 161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二等辺三角形 162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二等辺三角形 163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角丸四角形 158"/>
              <p:cNvSpPr/>
              <p:nvPr/>
            </p:nvSpPr>
            <p:spPr>
              <a:xfrm>
                <a:off x="6008822" y="4224754"/>
                <a:ext cx="1652487" cy="1119393"/>
              </a:xfrm>
              <a:prstGeom prst="roundRect">
                <a:avLst>
                  <a:gd name="adj" fmla="val 38086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0" name="円/楕円 149"/>
            <p:cNvSpPr/>
            <p:nvPr/>
          </p:nvSpPr>
          <p:spPr>
            <a:xfrm>
              <a:off x="7476972" y="3327446"/>
              <a:ext cx="357760" cy="24753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弦 150"/>
            <p:cNvSpPr/>
            <p:nvPr/>
          </p:nvSpPr>
          <p:spPr>
            <a:xfrm rot="2726098" flipH="1">
              <a:off x="7766690" y="2828186"/>
              <a:ext cx="504062" cy="504062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弦 151"/>
            <p:cNvSpPr/>
            <p:nvPr/>
          </p:nvSpPr>
          <p:spPr>
            <a:xfrm rot="18873902">
              <a:off x="7075809" y="2828186"/>
              <a:ext cx="504062" cy="504062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/>
          <p:cNvGrpSpPr/>
          <p:nvPr/>
        </p:nvGrpSpPr>
        <p:grpSpPr>
          <a:xfrm>
            <a:off x="4079769" y="4755779"/>
            <a:ext cx="1670156" cy="1500234"/>
            <a:chOff x="4839205" y="4175458"/>
            <a:chExt cx="1670156" cy="1500234"/>
          </a:xfrm>
        </p:grpSpPr>
        <p:sp>
          <p:nvSpPr>
            <p:cNvPr id="172" name="円/楕円 171"/>
            <p:cNvSpPr/>
            <p:nvPr/>
          </p:nvSpPr>
          <p:spPr>
            <a:xfrm rot="20528626" flipH="1">
              <a:off x="5984577" y="4274757"/>
              <a:ext cx="524784" cy="129099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 rot="1071374">
              <a:off x="4839205" y="4274757"/>
              <a:ext cx="524784" cy="129099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5032711" y="4175458"/>
              <a:ext cx="1297149" cy="1439651"/>
              <a:chOff x="6008822" y="4224754"/>
              <a:chExt cx="1652487" cy="1439651"/>
            </a:xfrm>
          </p:grpSpPr>
          <p:grpSp>
            <p:nvGrpSpPr>
              <p:cNvPr id="178" name="グループ化 177"/>
              <p:cNvGrpSpPr/>
              <p:nvPr/>
            </p:nvGrpSpPr>
            <p:grpSpPr>
              <a:xfrm>
                <a:off x="6336195" y="5344147"/>
                <a:ext cx="1018031" cy="137081"/>
                <a:chOff x="6336195" y="5344147"/>
                <a:chExt cx="1234056" cy="197934"/>
              </a:xfrm>
            </p:grpSpPr>
            <p:sp>
              <p:nvSpPr>
                <p:cNvPr id="186" name="二等辺三角形 185"/>
                <p:cNvSpPr/>
                <p:nvPr/>
              </p:nvSpPr>
              <p:spPr>
                <a:xfrm rot="10800000">
                  <a:off x="6336195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二等辺三角形 186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二等辺三角形 187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二等辺三角形 188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二等辺三角形 189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二等辺三角形 190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" name="グループ化 178"/>
              <p:cNvGrpSpPr/>
              <p:nvPr/>
            </p:nvGrpSpPr>
            <p:grpSpPr>
              <a:xfrm rot="10800000">
                <a:off x="6422561" y="5477458"/>
                <a:ext cx="850067" cy="137081"/>
                <a:chOff x="6539801" y="5344147"/>
                <a:chExt cx="1030450" cy="197934"/>
              </a:xfrm>
            </p:grpSpPr>
            <p:sp>
              <p:nvSpPr>
                <p:cNvPr id="181" name="二等辺三角形 180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二等辺三角形 181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二等辺三角形 182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二等辺三角形 183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二等辺三角形 184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0" name="角丸四角形 179"/>
              <p:cNvSpPr/>
              <p:nvPr/>
            </p:nvSpPr>
            <p:spPr>
              <a:xfrm>
                <a:off x="6008822" y="4224754"/>
                <a:ext cx="1652487" cy="1439651"/>
              </a:xfrm>
              <a:prstGeom prst="roundRect">
                <a:avLst>
                  <a:gd name="adj" fmla="val 50000"/>
                </a:avLst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5" name="円/楕円 174"/>
            <p:cNvSpPr/>
            <p:nvPr/>
          </p:nvSpPr>
          <p:spPr>
            <a:xfrm>
              <a:off x="5502409" y="5428162"/>
              <a:ext cx="357760" cy="24753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5884804" y="4773168"/>
              <a:ext cx="321941" cy="2365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5159380" y="4773168"/>
              <a:ext cx="321941" cy="2365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5994903" y="4781735"/>
            <a:ext cx="1670156" cy="1500234"/>
            <a:chOff x="6735060" y="4175458"/>
            <a:chExt cx="1670156" cy="1500234"/>
          </a:xfrm>
        </p:grpSpPr>
        <p:sp>
          <p:nvSpPr>
            <p:cNvPr id="193" name="円/楕円 192"/>
            <p:cNvSpPr/>
            <p:nvPr/>
          </p:nvSpPr>
          <p:spPr>
            <a:xfrm rot="20528626" flipH="1">
              <a:off x="7880432" y="4274757"/>
              <a:ext cx="524784" cy="129099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 rot="1071374">
              <a:off x="6735060" y="4274757"/>
              <a:ext cx="524784" cy="129099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5" name="グループ化 194"/>
            <p:cNvGrpSpPr/>
            <p:nvPr/>
          </p:nvGrpSpPr>
          <p:grpSpPr>
            <a:xfrm>
              <a:off x="6928566" y="4175458"/>
              <a:ext cx="1297149" cy="1439651"/>
              <a:chOff x="6008822" y="4224754"/>
              <a:chExt cx="1652487" cy="1439651"/>
            </a:xfrm>
          </p:grpSpPr>
          <p:grpSp>
            <p:nvGrpSpPr>
              <p:cNvPr id="201" name="グループ化 200"/>
              <p:cNvGrpSpPr/>
              <p:nvPr/>
            </p:nvGrpSpPr>
            <p:grpSpPr>
              <a:xfrm>
                <a:off x="6336195" y="5344147"/>
                <a:ext cx="1018031" cy="137081"/>
                <a:chOff x="6336195" y="5344147"/>
                <a:chExt cx="1234056" cy="197934"/>
              </a:xfrm>
            </p:grpSpPr>
            <p:sp>
              <p:nvSpPr>
                <p:cNvPr id="209" name="二等辺三角形 208"/>
                <p:cNvSpPr/>
                <p:nvPr/>
              </p:nvSpPr>
              <p:spPr>
                <a:xfrm rot="10800000">
                  <a:off x="6336195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二等辺三角形 209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二等辺三角形 210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二等辺三角形 211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二等辺三角形 212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二等辺三角形 213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/>
              <p:cNvGrpSpPr/>
              <p:nvPr/>
            </p:nvGrpSpPr>
            <p:grpSpPr>
              <a:xfrm rot="10800000">
                <a:off x="6422561" y="5477458"/>
                <a:ext cx="850067" cy="137081"/>
                <a:chOff x="6539801" y="5344147"/>
                <a:chExt cx="1030450" cy="197934"/>
              </a:xfrm>
            </p:grpSpPr>
            <p:sp>
              <p:nvSpPr>
                <p:cNvPr id="204" name="二等辺三角形 203"/>
                <p:cNvSpPr/>
                <p:nvPr/>
              </p:nvSpPr>
              <p:spPr>
                <a:xfrm rot="10800000">
                  <a:off x="6539801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二等辺三角形 204"/>
                <p:cNvSpPr/>
                <p:nvPr/>
              </p:nvSpPr>
              <p:spPr>
                <a:xfrm rot="10800000">
                  <a:off x="674340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二等辺三角形 205"/>
                <p:cNvSpPr/>
                <p:nvPr/>
              </p:nvSpPr>
              <p:spPr>
                <a:xfrm rot="10800000">
                  <a:off x="6947013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二等辺三角形 206"/>
                <p:cNvSpPr/>
                <p:nvPr/>
              </p:nvSpPr>
              <p:spPr>
                <a:xfrm rot="10800000">
                  <a:off x="7150619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二等辺三角形 207"/>
                <p:cNvSpPr/>
                <p:nvPr/>
              </p:nvSpPr>
              <p:spPr>
                <a:xfrm rot="10800000">
                  <a:off x="7354227" y="5344147"/>
                  <a:ext cx="216024" cy="197934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3" name="角丸四角形 202"/>
              <p:cNvSpPr/>
              <p:nvPr/>
            </p:nvSpPr>
            <p:spPr>
              <a:xfrm>
                <a:off x="6008822" y="4224754"/>
                <a:ext cx="1652487" cy="1439651"/>
              </a:xfrm>
              <a:prstGeom prst="roundRect">
                <a:avLst>
                  <a:gd name="adj" fmla="val 50000"/>
                </a:avLst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6" name="円/楕円 195"/>
            <p:cNvSpPr/>
            <p:nvPr/>
          </p:nvSpPr>
          <p:spPr>
            <a:xfrm>
              <a:off x="7398264" y="5428162"/>
              <a:ext cx="357760" cy="24753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6990415" y="4648577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7092698" y="4750860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7624399" y="4648577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7726682" y="4750860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5" name="グループ化 214"/>
          <p:cNvGrpSpPr/>
          <p:nvPr/>
        </p:nvGrpSpPr>
        <p:grpSpPr>
          <a:xfrm>
            <a:off x="2238642" y="2849952"/>
            <a:ext cx="1750268" cy="1573450"/>
            <a:chOff x="6639744" y="519890"/>
            <a:chExt cx="1750268" cy="1573450"/>
          </a:xfrm>
        </p:grpSpPr>
        <p:grpSp>
          <p:nvGrpSpPr>
            <p:cNvPr id="216" name="グループ化 215"/>
            <p:cNvGrpSpPr/>
            <p:nvPr/>
          </p:nvGrpSpPr>
          <p:grpSpPr>
            <a:xfrm>
              <a:off x="6639744" y="519890"/>
              <a:ext cx="1750268" cy="1573450"/>
              <a:chOff x="4391844" y="519890"/>
              <a:chExt cx="1750268" cy="1573450"/>
            </a:xfrm>
          </p:grpSpPr>
          <p:sp>
            <p:nvSpPr>
              <p:cNvPr id="222" name="円/楕円 221"/>
              <p:cNvSpPr/>
              <p:nvPr/>
            </p:nvSpPr>
            <p:spPr>
              <a:xfrm>
                <a:off x="5471964" y="519890"/>
                <a:ext cx="670148" cy="6701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/楕円 222"/>
              <p:cNvSpPr/>
              <p:nvPr/>
            </p:nvSpPr>
            <p:spPr>
              <a:xfrm>
                <a:off x="5605254" y="653180"/>
                <a:ext cx="403568" cy="40356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223"/>
              <p:cNvSpPr/>
              <p:nvPr/>
            </p:nvSpPr>
            <p:spPr>
              <a:xfrm>
                <a:off x="4391844" y="519890"/>
                <a:ext cx="670148" cy="6701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/楕円 224"/>
              <p:cNvSpPr/>
              <p:nvPr/>
            </p:nvSpPr>
            <p:spPr>
              <a:xfrm>
                <a:off x="4525134" y="653180"/>
                <a:ext cx="403568" cy="40356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円/楕円 225"/>
              <p:cNvSpPr/>
              <p:nvPr/>
            </p:nvSpPr>
            <p:spPr>
              <a:xfrm>
                <a:off x="4546770" y="653180"/>
                <a:ext cx="1440160" cy="14401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>
              <a:xfrm>
                <a:off x="5111179" y="1373260"/>
                <a:ext cx="311342" cy="311342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月 227"/>
              <p:cNvSpPr/>
              <p:nvPr/>
            </p:nvSpPr>
            <p:spPr>
              <a:xfrm rot="16200000">
                <a:off x="5123826" y="1452480"/>
                <a:ext cx="286798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円/楕円 228"/>
              <p:cNvSpPr/>
              <p:nvPr/>
            </p:nvSpPr>
            <p:spPr>
              <a:xfrm rot="19800000">
                <a:off x="4579025" y="922810"/>
                <a:ext cx="657620" cy="58688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/楕円 229"/>
              <p:cNvSpPr/>
              <p:nvPr/>
            </p:nvSpPr>
            <p:spPr>
              <a:xfrm rot="1800000" flipH="1">
                <a:off x="5292529" y="922810"/>
                <a:ext cx="657620" cy="58688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円/楕円 230"/>
              <p:cNvSpPr/>
              <p:nvPr/>
            </p:nvSpPr>
            <p:spPr>
              <a:xfrm>
                <a:off x="4714591" y="1031240"/>
                <a:ext cx="378474" cy="3784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円/楕円 231"/>
              <p:cNvSpPr/>
              <p:nvPr/>
            </p:nvSpPr>
            <p:spPr>
              <a:xfrm>
                <a:off x="4791111" y="1107125"/>
                <a:ext cx="226704" cy="226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円/楕円 232"/>
              <p:cNvSpPr/>
              <p:nvPr/>
            </p:nvSpPr>
            <p:spPr>
              <a:xfrm>
                <a:off x="5405471" y="1031240"/>
                <a:ext cx="378474" cy="3784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円/楕円 233"/>
              <p:cNvSpPr/>
              <p:nvPr/>
            </p:nvSpPr>
            <p:spPr>
              <a:xfrm>
                <a:off x="5481991" y="1107125"/>
                <a:ext cx="226704" cy="2267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7" name="二等辺三角形 216"/>
            <p:cNvSpPr/>
            <p:nvPr/>
          </p:nvSpPr>
          <p:spPr>
            <a:xfrm rot="11308537">
              <a:off x="7163616" y="1729476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二等辺三角形 217"/>
            <p:cNvSpPr/>
            <p:nvPr/>
          </p:nvSpPr>
          <p:spPr>
            <a:xfrm rot="10291463" flipH="1">
              <a:off x="7730587" y="1729477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二等辺三角形 218"/>
            <p:cNvSpPr/>
            <p:nvPr/>
          </p:nvSpPr>
          <p:spPr>
            <a:xfrm rot="11001450">
              <a:off x="7307843" y="1746737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二等辺三角形 219"/>
            <p:cNvSpPr/>
            <p:nvPr/>
          </p:nvSpPr>
          <p:spPr>
            <a:xfrm rot="10598550" flipH="1">
              <a:off x="7590586" y="1746737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二等辺三角形 220"/>
            <p:cNvSpPr/>
            <p:nvPr/>
          </p:nvSpPr>
          <p:spPr>
            <a:xfrm rot="10800000">
              <a:off x="7449215" y="1750966"/>
              <a:ext cx="139186" cy="8304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7818684" y="869920"/>
            <a:ext cx="1750268" cy="1573450"/>
            <a:chOff x="4515404" y="2612086"/>
            <a:chExt cx="1750268" cy="1573450"/>
          </a:xfrm>
        </p:grpSpPr>
        <p:grpSp>
          <p:nvGrpSpPr>
            <p:cNvPr id="236" name="グループ化 235"/>
            <p:cNvGrpSpPr/>
            <p:nvPr/>
          </p:nvGrpSpPr>
          <p:grpSpPr>
            <a:xfrm>
              <a:off x="4515404" y="2612086"/>
              <a:ext cx="1750268" cy="1573450"/>
              <a:chOff x="467544" y="537330"/>
              <a:chExt cx="1750268" cy="1573450"/>
            </a:xfrm>
          </p:grpSpPr>
          <p:sp>
            <p:nvSpPr>
              <p:cNvPr id="241" name="円/楕円 240"/>
              <p:cNvSpPr/>
              <p:nvPr/>
            </p:nvSpPr>
            <p:spPr>
              <a:xfrm>
                <a:off x="1547664" y="537330"/>
                <a:ext cx="670148" cy="670148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>
              <a:xfrm>
                <a:off x="1680954" y="670620"/>
                <a:ext cx="403568" cy="40356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円/楕円 242"/>
              <p:cNvSpPr/>
              <p:nvPr/>
            </p:nvSpPr>
            <p:spPr>
              <a:xfrm>
                <a:off x="467544" y="537330"/>
                <a:ext cx="670148" cy="670148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600834" y="670620"/>
                <a:ext cx="403568" cy="40356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円/楕円 244"/>
              <p:cNvSpPr/>
              <p:nvPr/>
            </p:nvSpPr>
            <p:spPr>
              <a:xfrm>
                <a:off x="622470" y="670620"/>
                <a:ext cx="1440160" cy="1440160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円/楕円 245"/>
              <p:cNvSpPr/>
              <p:nvPr/>
            </p:nvSpPr>
            <p:spPr>
              <a:xfrm>
                <a:off x="863530" y="1556792"/>
                <a:ext cx="957650" cy="553988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円/楕円 246"/>
              <p:cNvSpPr/>
              <p:nvPr/>
            </p:nvSpPr>
            <p:spPr>
              <a:xfrm>
                <a:off x="1546166" y="1107356"/>
                <a:ext cx="266364" cy="2663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円/楕円 247"/>
              <p:cNvSpPr/>
              <p:nvPr/>
            </p:nvSpPr>
            <p:spPr>
              <a:xfrm>
                <a:off x="893894" y="1107356"/>
                <a:ext cx="266364" cy="2663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/>
            <p:cNvGrpSpPr/>
            <p:nvPr/>
          </p:nvGrpSpPr>
          <p:grpSpPr>
            <a:xfrm>
              <a:off x="5074936" y="3760982"/>
              <a:ext cx="631409" cy="196185"/>
              <a:chOff x="555470" y="2304893"/>
              <a:chExt cx="857951" cy="231990"/>
            </a:xfrm>
            <a:solidFill>
              <a:schemeClr val="tx1"/>
            </a:solidFill>
          </p:grpSpPr>
          <p:sp>
            <p:nvSpPr>
              <p:cNvPr id="239" name="月 238"/>
              <p:cNvSpPr/>
              <p:nvPr/>
            </p:nvSpPr>
            <p:spPr>
              <a:xfrm rot="16200000">
                <a:off x="1081402" y="2204864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月 239"/>
              <p:cNvSpPr/>
              <p:nvPr/>
            </p:nvSpPr>
            <p:spPr>
              <a:xfrm rot="5400000" flipH="1">
                <a:off x="655499" y="2204865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8" name="円/楕円 237"/>
            <p:cNvSpPr/>
            <p:nvPr/>
          </p:nvSpPr>
          <p:spPr>
            <a:xfrm>
              <a:off x="5234739" y="3520613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/>
          <p:cNvGrpSpPr/>
          <p:nvPr/>
        </p:nvGrpSpPr>
        <p:grpSpPr>
          <a:xfrm>
            <a:off x="7823205" y="2574556"/>
            <a:ext cx="1795479" cy="1916433"/>
            <a:chOff x="2537056" y="383749"/>
            <a:chExt cx="1795479" cy="1916433"/>
          </a:xfrm>
        </p:grpSpPr>
        <p:sp>
          <p:nvSpPr>
            <p:cNvPr id="250" name="円/楕円 137"/>
            <p:cNvSpPr/>
            <p:nvPr/>
          </p:nvSpPr>
          <p:spPr>
            <a:xfrm rot="1800000">
              <a:off x="3518897" y="383749"/>
              <a:ext cx="813638" cy="946832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138"/>
            <p:cNvSpPr/>
            <p:nvPr/>
          </p:nvSpPr>
          <p:spPr>
            <a:xfrm rot="1800000">
              <a:off x="3680744" y="579316"/>
              <a:ext cx="489964" cy="586178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137"/>
            <p:cNvSpPr/>
            <p:nvPr/>
          </p:nvSpPr>
          <p:spPr>
            <a:xfrm rot="19800000" flipH="1">
              <a:off x="2537056" y="383749"/>
              <a:ext cx="813638" cy="946832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138"/>
            <p:cNvSpPr/>
            <p:nvPr/>
          </p:nvSpPr>
          <p:spPr>
            <a:xfrm rot="19800000" flipH="1">
              <a:off x="2698893" y="579316"/>
              <a:ext cx="489964" cy="586178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45"/>
            <p:cNvSpPr/>
            <p:nvPr/>
          </p:nvSpPr>
          <p:spPr>
            <a:xfrm>
              <a:off x="2715430" y="670620"/>
              <a:ext cx="1440160" cy="1440160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2841602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3517242" y="98547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2943885" y="108775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3620160" y="108775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9" name="グループ化 258"/>
            <p:cNvGrpSpPr/>
            <p:nvPr/>
          </p:nvGrpSpPr>
          <p:grpSpPr>
            <a:xfrm>
              <a:off x="2982353" y="1948633"/>
              <a:ext cx="424832" cy="200103"/>
              <a:chOff x="885836" y="2679872"/>
              <a:chExt cx="849666" cy="400207"/>
            </a:xfrm>
          </p:grpSpPr>
          <p:sp>
            <p:nvSpPr>
              <p:cNvPr id="265" name="月 264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月 265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月 266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 flipH="1">
              <a:off x="3466871" y="1948633"/>
              <a:ext cx="424832" cy="200103"/>
              <a:chOff x="885836" y="2679872"/>
              <a:chExt cx="849666" cy="400207"/>
            </a:xfrm>
          </p:grpSpPr>
          <p:sp>
            <p:nvSpPr>
              <p:cNvPr id="262" name="月 261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月 262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月 263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1" name="円/楕円 260"/>
            <p:cNvSpPr/>
            <p:nvPr/>
          </p:nvSpPr>
          <p:spPr>
            <a:xfrm>
              <a:off x="3279839" y="198884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/>
          <p:cNvGrpSpPr/>
          <p:nvPr/>
        </p:nvGrpSpPr>
        <p:grpSpPr>
          <a:xfrm>
            <a:off x="5924567" y="2600356"/>
            <a:ext cx="1795479" cy="1878545"/>
            <a:chOff x="2537056" y="2281997"/>
            <a:chExt cx="1795479" cy="1878545"/>
          </a:xfrm>
        </p:grpSpPr>
        <p:sp>
          <p:nvSpPr>
            <p:cNvPr id="269" name="円/楕円 137"/>
            <p:cNvSpPr/>
            <p:nvPr/>
          </p:nvSpPr>
          <p:spPr>
            <a:xfrm rot="1800000">
              <a:off x="3518897" y="2281997"/>
              <a:ext cx="813638" cy="946832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138"/>
            <p:cNvSpPr/>
            <p:nvPr/>
          </p:nvSpPr>
          <p:spPr>
            <a:xfrm rot="1800000">
              <a:off x="3680744" y="2477564"/>
              <a:ext cx="489964" cy="586178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663300"/>
                </a:solidFill>
              </a:endParaRPr>
            </a:p>
          </p:txBody>
        </p:sp>
        <p:sp>
          <p:nvSpPr>
            <p:cNvPr id="271" name="円/楕円 137"/>
            <p:cNvSpPr/>
            <p:nvPr/>
          </p:nvSpPr>
          <p:spPr>
            <a:xfrm rot="19800000" flipH="1">
              <a:off x="2537056" y="2281997"/>
              <a:ext cx="813638" cy="946832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138"/>
            <p:cNvSpPr/>
            <p:nvPr/>
          </p:nvSpPr>
          <p:spPr>
            <a:xfrm rot="19800000" flipH="1">
              <a:off x="2698893" y="2477564"/>
              <a:ext cx="489964" cy="586178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663300"/>
                </a:solidFill>
              </a:endParaRPr>
            </a:p>
          </p:txBody>
        </p:sp>
        <p:sp>
          <p:nvSpPr>
            <p:cNvPr id="273" name="円/楕円 245"/>
            <p:cNvSpPr/>
            <p:nvPr/>
          </p:nvSpPr>
          <p:spPr>
            <a:xfrm>
              <a:off x="2715430" y="2568868"/>
              <a:ext cx="1440160" cy="1440160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4" name="グループ化 273"/>
            <p:cNvGrpSpPr/>
            <p:nvPr/>
          </p:nvGrpSpPr>
          <p:grpSpPr>
            <a:xfrm>
              <a:off x="2982353" y="3902824"/>
              <a:ext cx="424832" cy="200103"/>
              <a:chOff x="885836" y="2679872"/>
              <a:chExt cx="849666" cy="400207"/>
            </a:xfrm>
          </p:grpSpPr>
          <p:sp>
            <p:nvSpPr>
              <p:cNvPr id="282" name="月 281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月 282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月 283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/>
            <p:cNvGrpSpPr/>
            <p:nvPr/>
          </p:nvGrpSpPr>
          <p:grpSpPr>
            <a:xfrm flipH="1">
              <a:off x="3466871" y="3902824"/>
              <a:ext cx="424832" cy="200103"/>
              <a:chOff x="885836" y="2679872"/>
              <a:chExt cx="849666" cy="400207"/>
            </a:xfrm>
          </p:grpSpPr>
          <p:sp>
            <p:nvSpPr>
              <p:cNvPr id="279" name="月 278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6" name="円/楕円 275"/>
            <p:cNvSpPr/>
            <p:nvPr/>
          </p:nvSpPr>
          <p:spPr>
            <a:xfrm>
              <a:off x="3279839" y="3849200"/>
              <a:ext cx="311342" cy="31134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月 276"/>
            <p:cNvSpPr/>
            <p:nvPr/>
          </p:nvSpPr>
          <p:spPr>
            <a:xfrm rot="6300000">
              <a:off x="2991013" y="2996005"/>
              <a:ext cx="185498" cy="556596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8" name="月 277"/>
            <p:cNvSpPr/>
            <p:nvPr/>
          </p:nvSpPr>
          <p:spPr>
            <a:xfrm rot="15300000" flipH="1">
              <a:off x="3703446" y="2996004"/>
              <a:ext cx="185498" cy="556596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68064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PPTX149_動物マーク2</dc:title>
  <dc:subject>PPTX149_動物マーク2</dc:subject>
  <dc:creator>http://www.digipot.net</dc:creator>
  <cp:lastModifiedBy/>
  <cp:revision>1</cp:revision>
  <dcterms:created xsi:type="dcterms:W3CDTF">2014-03-20T04:58:02Z</dcterms:created>
  <dcterms:modified xsi:type="dcterms:W3CDTF">2014-03-20T04:58:04Z</dcterms:modified>
  <cp:category/>
  <cp:version/>
</cp:coreProperties>
</file>